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1" r:id="rId2"/>
    <p:sldId id="256" r:id="rId3"/>
    <p:sldId id="263" r:id="rId4"/>
    <p:sldId id="266" r:id="rId5"/>
    <p:sldId id="259" r:id="rId6"/>
    <p:sldId id="262" r:id="rId7"/>
    <p:sldId id="264" r:id="rId8"/>
    <p:sldId id="265" r:id="rId9"/>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桑島 祐美" initials="桑島" lastIdx="2" clrIdx="0">
    <p:extLst>
      <p:ext uri="{19B8F6BF-5375-455C-9EA6-DF929625EA0E}">
        <p15:presenceInfo xmlns:p15="http://schemas.microsoft.com/office/powerpoint/2012/main" userId="S-1-5-21-3172983305-1899457298-1677660491-55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7C6"/>
    <a:srgbClr val="CCE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8" autoAdjust="0"/>
    <p:restoredTop sz="81122" autoAdjust="0"/>
  </p:normalViewPr>
  <p:slideViewPr>
    <p:cSldViewPr snapToGrid="0">
      <p:cViewPr varScale="1">
        <p:scale>
          <a:sx n="72" d="100"/>
          <a:sy n="72" d="100"/>
        </p:scale>
        <p:origin x="1171" y="4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203" d="100"/>
          <a:sy n="203" d="100"/>
        </p:scale>
        <p:origin x="182" y="-1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3ABD5F4-7417-4BBB-AE72-A73FF21CA872}" type="datetimeFigureOut">
              <a:rPr kumimoji="1" lang="ja-JP" altLang="en-US" smtClean="0"/>
              <a:t>2025/10/21</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E27D22B-1354-4102-BD84-413262FC9828}" type="slidenum">
              <a:rPr kumimoji="1" lang="ja-JP" altLang="en-US" smtClean="0"/>
              <a:t>‹#›</a:t>
            </a:fld>
            <a:endParaRPr kumimoji="1" lang="ja-JP" altLang="en-US"/>
          </a:p>
        </p:txBody>
      </p:sp>
    </p:spTree>
    <p:extLst>
      <p:ext uri="{BB962C8B-B14F-4D97-AF65-F5344CB8AC3E}">
        <p14:creationId xmlns:p14="http://schemas.microsoft.com/office/powerpoint/2010/main" val="16158321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みなさんは、正しい位置に食器を置くことができていますか？和食は「一汁三菜」が基本です。「ごはん」や「汁物」、「おかず」はそれぞれ、食器を並べる位置が決まっています。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E27D22B-1354-4102-BD84-413262FC9828}" type="slidenum">
              <a:rPr kumimoji="1" lang="ja-JP" altLang="en-US" smtClean="0"/>
              <a:t>1</a:t>
            </a:fld>
            <a:endParaRPr kumimoji="1" lang="ja-JP" altLang="en-US"/>
          </a:p>
        </p:txBody>
      </p:sp>
    </p:spTree>
    <p:extLst>
      <p:ext uri="{BB962C8B-B14F-4D97-AF65-F5344CB8AC3E}">
        <p14:creationId xmlns:p14="http://schemas.microsoft.com/office/powerpoint/2010/main" val="167254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455613"/>
            <a:ext cx="6846887" cy="3852862"/>
          </a:xfrm>
        </p:spPr>
      </p:sp>
      <p:sp>
        <p:nvSpPr>
          <p:cNvPr id="3" name="ノート プレースホルダー 2"/>
          <p:cNvSpPr>
            <a:spLocks noGrp="1"/>
          </p:cNvSpPr>
          <p:nvPr>
            <p:ph type="body" idx="1"/>
          </p:nvPr>
        </p:nvSpPr>
        <p:spPr>
          <a:xfrm>
            <a:off x="608900" y="4564773"/>
            <a:ext cx="5438140" cy="3908614"/>
          </a:xfrm>
        </p:spPr>
        <p:txBody>
          <a:bodyPr/>
          <a:lstStyle/>
          <a:p>
            <a:r>
              <a:rPr lang="ja-JP" altLang="en-US" dirty="0"/>
              <a:t>食器の正しい並べ方は、向かって、左手前にごはん。</a:t>
            </a:r>
            <a:r>
              <a:rPr lang="ja-JP" altLang="en-US" b="0" dirty="0">
                <a:solidFill>
                  <a:schemeClr val="tx1"/>
                </a:solidFill>
              </a:rPr>
              <a:t>右手前</a:t>
            </a:r>
            <a:r>
              <a:rPr lang="ja-JP" altLang="en-US" dirty="0"/>
              <a:t>に汁もの。右奥に焼き魚などの主菜</a:t>
            </a:r>
            <a:r>
              <a:rPr lang="ja-JP" altLang="en-US" b="1" dirty="0"/>
              <a:t>。</a:t>
            </a:r>
            <a:r>
              <a:rPr lang="ja-JP" altLang="en-US" dirty="0"/>
              <a:t>左奥に煮物などの副菜</a:t>
            </a:r>
            <a:r>
              <a:rPr lang="ja-JP" altLang="en-US" b="1" dirty="0"/>
              <a:t>。</a:t>
            </a:r>
            <a:r>
              <a:rPr lang="ja-JP" altLang="en-US" dirty="0"/>
              <a:t>真ん中に漬物やお浸しなどの副菜</a:t>
            </a:r>
            <a:r>
              <a:rPr lang="ja-JP" altLang="en-US" b="1" dirty="0"/>
              <a:t>。</a:t>
            </a:r>
            <a:r>
              <a:rPr lang="ja-JP" altLang="en-US" dirty="0"/>
              <a:t>お箸は持つ部分を右側にして手前に並べます。</a:t>
            </a:r>
            <a:endParaRPr lang="en-US" altLang="ja-JP" dirty="0"/>
          </a:p>
          <a:p>
            <a:endParaRPr lang="en-US" altLang="ja-JP" dirty="0"/>
          </a:p>
          <a:p>
            <a:r>
              <a:rPr lang="ja-JP" altLang="en-US" dirty="0"/>
              <a:t>給食でもご飯が出る日がありますよね。ご飯は左側に、汁ものは右側に置くようにしましょう。</a:t>
            </a:r>
            <a:endParaRPr kumimoji="1" lang="en-US" altLang="ja-JP" b="1" dirty="0"/>
          </a:p>
        </p:txBody>
      </p:sp>
      <p:sp>
        <p:nvSpPr>
          <p:cNvPr id="4" name="スライド番号プレースホルダー 3"/>
          <p:cNvSpPr>
            <a:spLocks noGrp="1"/>
          </p:cNvSpPr>
          <p:nvPr>
            <p:ph type="sldNum" sz="quarter" idx="5"/>
          </p:nvPr>
        </p:nvSpPr>
        <p:spPr/>
        <p:txBody>
          <a:bodyPr/>
          <a:lstStyle/>
          <a:p>
            <a:fld id="{DE27D22B-1354-4102-BD84-413262FC9828}" type="slidenum">
              <a:rPr kumimoji="1" lang="ja-JP" altLang="en-US" smtClean="0"/>
              <a:t>2</a:t>
            </a:fld>
            <a:endParaRPr kumimoji="1" lang="ja-JP" altLang="en-US"/>
          </a:p>
        </p:txBody>
      </p:sp>
    </p:spTree>
    <p:extLst>
      <p:ext uri="{BB962C8B-B14F-4D97-AF65-F5344CB8AC3E}">
        <p14:creationId xmlns:p14="http://schemas.microsoft.com/office/powerpoint/2010/main" val="138357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次に、魚料理の置き方はどうでしょう。みなさんは魚の向きを気にしたことがありますか？</a:t>
            </a:r>
            <a:endParaRPr lang="en-US" altLang="ja-JP" dirty="0"/>
          </a:p>
          <a:p>
            <a:r>
              <a:rPr lang="ja-JP" altLang="en-US" dirty="0"/>
              <a:t>主菜が魚の場合は頭を左、腹を手前に。頭がない切り身は皮を向こう側にして並べます</a:t>
            </a:r>
            <a:r>
              <a:rPr kumimoji="1" lang="ja-JP" altLang="en-US" dirty="0"/>
              <a:t>。</a:t>
            </a:r>
          </a:p>
        </p:txBody>
      </p:sp>
      <p:sp>
        <p:nvSpPr>
          <p:cNvPr id="4" name="スライド番号プレースホルダー 3"/>
          <p:cNvSpPr>
            <a:spLocks noGrp="1"/>
          </p:cNvSpPr>
          <p:nvPr>
            <p:ph type="sldNum" sz="quarter" idx="5"/>
          </p:nvPr>
        </p:nvSpPr>
        <p:spPr/>
        <p:txBody>
          <a:bodyPr/>
          <a:lstStyle/>
          <a:p>
            <a:fld id="{DE27D22B-1354-4102-BD84-413262FC9828}" type="slidenum">
              <a:rPr kumimoji="1" lang="ja-JP" altLang="en-US" smtClean="0"/>
              <a:t>3</a:t>
            </a:fld>
            <a:endParaRPr kumimoji="1" lang="ja-JP" altLang="en-US"/>
          </a:p>
        </p:txBody>
      </p:sp>
    </p:spTree>
    <p:extLst>
      <p:ext uri="{BB962C8B-B14F-4D97-AF65-F5344CB8AC3E}">
        <p14:creationId xmlns:p14="http://schemas.microsoft.com/office/powerpoint/2010/main" val="150649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455613"/>
            <a:ext cx="6846887" cy="3852862"/>
          </a:xfrm>
        </p:spPr>
      </p:sp>
      <p:sp>
        <p:nvSpPr>
          <p:cNvPr id="3" name="ノート プレースホルダー 2"/>
          <p:cNvSpPr>
            <a:spLocks noGrp="1"/>
          </p:cNvSpPr>
          <p:nvPr>
            <p:ph type="body" idx="1"/>
          </p:nvPr>
        </p:nvSpPr>
        <p:spPr>
          <a:xfrm>
            <a:off x="608900" y="4564773"/>
            <a:ext cx="5438140" cy="3908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では、ごはんが左、汁物が右という置き方はいつごろからはじまったのでしょうか。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ごはんを左側に置くということが決まったのは、室町時代の本膳料理からと言われています。</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みなさんは本膳料理の意味を知っていますか？膳とはお盆のことで、本膳料理は武家がお客をもてなすための料理です。</a:t>
            </a:r>
            <a:endParaRPr kumimoji="1" lang="en-US" altLang="ja-JP" b="0" dirty="0"/>
          </a:p>
        </p:txBody>
      </p:sp>
      <p:sp>
        <p:nvSpPr>
          <p:cNvPr id="4" name="スライド番号プレースホルダー 3"/>
          <p:cNvSpPr>
            <a:spLocks noGrp="1"/>
          </p:cNvSpPr>
          <p:nvPr>
            <p:ph type="sldNum" sz="quarter" idx="5"/>
          </p:nvPr>
        </p:nvSpPr>
        <p:spPr/>
        <p:txBody>
          <a:bodyPr/>
          <a:lstStyle/>
          <a:p>
            <a:fld id="{DE27D22B-1354-4102-BD84-413262FC9828}" type="slidenum">
              <a:rPr kumimoji="1" lang="ja-JP" altLang="en-US" smtClean="0"/>
              <a:t>4</a:t>
            </a:fld>
            <a:endParaRPr kumimoji="1" lang="ja-JP" altLang="en-US"/>
          </a:p>
        </p:txBody>
      </p:sp>
    </p:spTree>
    <p:extLst>
      <p:ext uri="{BB962C8B-B14F-4D97-AF65-F5344CB8AC3E}">
        <p14:creationId xmlns:p14="http://schemas.microsoft.com/office/powerpoint/2010/main" val="481632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ごはんを左側に置くようになったのは、いくつか理由があります。一つは「左優位」という考えからです。昔から日本では「偉い人は左側」という決まりがあり、尊いものは左側に置く習慣がありました。神主がおはらいするときも左からはらいます。また、お米１粒には、しちにんの神様が宿っていると考えられていたり。国に納める税の代わりだったり、お米を主食としてきた日本人にとって、お米が大切で、敬うものであるという考えがあるからです。</a:t>
            </a:r>
          </a:p>
          <a:p>
            <a:endParaRPr kumimoji="1" lang="en-US" altLang="ja-JP" dirty="0"/>
          </a:p>
        </p:txBody>
      </p:sp>
      <p:sp>
        <p:nvSpPr>
          <p:cNvPr id="4" name="スライド番号プレースホルダー 3"/>
          <p:cNvSpPr>
            <a:spLocks noGrp="1"/>
          </p:cNvSpPr>
          <p:nvPr>
            <p:ph type="sldNum" sz="quarter" idx="5"/>
          </p:nvPr>
        </p:nvSpPr>
        <p:spPr/>
        <p:txBody>
          <a:bodyPr/>
          <a:lstStyle/>
          <a:p>
            <a:fld id="{DE27D22B-1354-4102-BD84-413262FC9828}" type="slidenum">
              <a:rPr kumimoji="1" lang="ja-JP" altLang="en-US" smtClean="0"/>
              <a:t>5</a:t>
            </a:fld>
            <a:endParaRPr kumimoji="1" lang="ja-JP" altLang="en-US"/>
          </a:p>
        </p:txBody>
      </p:sp>
    </p:spTree>
    <p:extLst>
      <p:ext uri="{BB962C8B-B14F-4D97-AF65-F5344CB8AC3E}">
        <p14:creationId xmlns:p14="http://schemas.microsoft.com/office/powerpoint/2010/main" val="648772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う一つは、武士が右利きの文化だったからといわれています。刀や弓などを使っていた武士の時代は右利きが優先。食事をするときも箸を持つのも当然右手でした。お茶碗を持つのは左手。左利きの人は右利きに直さなければなりませんでした。そのことから左手はお茶碗、右手は箸を持つようになったといわれています。</a:t>
            </a:r>
            <a:endParaRPr kumimoji="1" lang="en-US" altLang="ja-JP" dirty="0"/>
          </a:p>
          <a:p>
            <a:r>
              <a:rPr kumimoji="1" lang="ja-JP" altLang="en-US" dirty="0"/>
              <a:t>そこから、左手でお茶碗が持ちやすい左側に置くようになったといわれています。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7D22B-1354-4102-BD84-413262FC982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47971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魚が左をむいているのも「左優位」の考えや右利きを意識しているといいます。</a:t>
            </a:r>
          </a:p>
          <a:p>
            <a:r>
              <a:rPr kumimoji="1" lang="ja-JP" altLang="en-US" dirty="0"/>
              <a:t>焼き魚などの主菜は大皿に盛られ、持ち上げる必要がないために右の奥になったといわれてます。</a:t>
            </a:r>
            <a:endParaRPr kumimoji="1" lang="en-US" altLang="ja-JP" dirty="0"/>
          </a:p>
          <a:p>
            <a:r>
              <a:rPr kumimoji="1" lang="ja-JP" altLang="en-US" dirty="0"/>
              <a:t>焼き魚の食べ方は、皿に盛られたままの魚を、左の指で頭をおさえながら、そして右の箸で食べます。</a:t>
            </a:r>
            <a:endParaRPr kumimoji="1" lang="en-US" altLang="ja-JP" dirty="0"/>
          </a:p>
          <a:p>
            <a:r>
              <a:rPr kumimoji="1" lang="ja-JP" altLang="en-US" dirty="0"/>
              <a:t>右利きの人には食べやすい食べ方です。</a:t>
            </a:r>
            <a:endParaRPr kumimoji="1" lang="en-US" altLang="ja-JP" dirty="0"/>
          </a:p>
        </p:txBody>
      </p:sp>
      <p:sp>
        <p:nvSpPr>
          <p:cNvPr id="4" name="スライド番号プレースホルダー 3"/>
          <p:cNvSpPr>
            <a:spLocks noGrp="1"/>
          </p:cNvSpPr>
          <p:nvPr>
            <p:ph type="sldNum" sz="quarter" idx="5"/>
          </p:nvPr>
        </p:nvSpPr>
        <p:spPr/>
        <p:txBody>
          <a:bodyPr/>
          <a:lstStyle/>
          <a:p>
            <a:fld id="{DE27D22B-1354-4102-BD84-413262FC9828}" type="slidenum">
              <a:rPr kumimoji="1" lang="ja-JP" altLang="en-US" smtClean="0"/>
              <a:t>7</a:t>
            </a:fld>
            <a:endParaRPr kumimoji="1" lang="ja-JP" altLang="en-US"/>
          </a:p>
        </p:txBody>
      </p:sp>
    </p:spTree>
    <p:extLst>
      <p:ext uri="{BB962C8B-B14F-4D97-AF65-F5344CB8AC3E}">
        <p14:creationId xmlns:p14="http://schemas.microsoft.com/office/powerpoint/2010/main" val="3680681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和食がこの配置になるまでには、長い歴史と日本人の習慣などいろいろな要素が加わってできています。</a:t>
            </a:r>
          </a:p>
          <a:p>
            <a:r>
              <a:rPr kumimoji="1" lang="ja-JP" altLang="en-US"/>
              <a:t>中には左利きの人もいるかと思います。。いただきますをしてから、自分のたべやすい向きに置きなおしてください。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DE27D22B-1354-4102-BD84-413262FC9828}" type="slidenum">
              <a:rPr kumimoji="1" lang="ja-JP" altLang="en-US" smtClean="0"/>
              <a:t>8</a:t>
            </a:fld>
            <a:endParaRPr kumimoji="1" lang="ja-JP" altLang="en-US"/>
          </a:p>
        </p:txBody>
      </p:sp>
    </p:spTree>
    <p:extLst>
      <p:ext uri="{BB962C8B-B14F-4D97-AF65-F5344CB8AC3E}">
        <p14:creationId xmlns:p14="http://schemas.microsoft.com/office/powerpoint/2010/main" val="740482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BBE730-60F0-4939-9755-3CA4ED998FE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5330C6-D4D1-4BAA-B468-AAF650E8FE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6FC6317-0187-4573-B416-FFBE035902D7}"/>
              </a:ext>
            </a:extLst>
          </p:cNvPr>
          <p:cNvSpPr>
            <a:spLocks noGrp="1"/>
          </p:cNvSpPr>
          <p:nvPr>
            <p:ph type="dt" sz="half" idx="10"/>
          </p:nvPr>
        </p:nvSpPr>
        <p:spPr/>
        <p:txBody>
          <a:bodyPr/>
          <a:lstStyle/>
          <a:p>
            <a:fld id="{BAAE04EF-2189-41C5-8112-CE9523DED16E}" type="datetimeFigureOut">
              <a:rPr kumimoji="1" lang="ja-JP" altLang="en-US" smtClean="0"/>
              <a:t>2025/10/21</a:t>
            </a:fld>
            <a:endParaRPr kumimoji="1" lang="ja-JP" altLang="en-US"/>
          </a:p>
        </p:txBody>
      </p:sp>
      <p:sp>
        <p:nvSpPr>
          <p:cNvPr id="5" name="フッター プレースホルダー 4">
            <a:extLst>
              <a:ext uri="{FF2B5EF4-FFF2-40B4-BE49-F238E27FC236}">
                <a16:creationId xmlns:a16="http://schemas.microsoft.com/office/drawing/2014/main" id="{3B7BE891-04C0-43BF-A56E-139BA5858B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38C78AD-AD86-4F96-8F77-EDCAE554909F}"/>
              </a:ext>
            </a:extLst>
          </p:cNvPr>
          <p:cNvSpPr>
            <a:spLocks noGrp="1"/>
          </p:cNvSpPr>
          <p:nvPr>
            <p:ph type="sldNum" sz="quarter" idx="12"/>
          </p:nvPr>
        </p:nvSpPr>
        <p:spPr/>
        <p:txBody>
          <a:bodyPr/>
          <a:lstStyle/>
          <a:p>
            <a:fld id="{28E6A6E0-5F22-43FC-A79A-5FC5A3341E98}" type="slidenum">
              <a:rPr kumimoji="1" lang="ja-JP" altLang="en-US" smtClean="0"/>
              <a:t>‹#›</a:t>
            </a:fld>
            <a:endParaRPr kumimoji="1" lang="ja-JP" altLang="en-US"/>
          </a:p>
        </p:txBody>
      </p:sp>
    </p:spTree>
    <p:extLst>
      <p:ext uri="{BB962C8B-B14F-4D97-AF65-F5344CB8AC3E}">
        <p14:creationId xmlns:p14="http://schemas.microsoft.com/office/powerpoint/2010/main" val="4160162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EFD305-FFE3-4538-958B-D6F38F15934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BF7BA35-BA05-4694-9332-D8FD633F09F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8BCD77-3BB5-44EF-9294-C98EC90E649B}"/>
              </a:ext>
            </a:extLst>
          </p:cNvPr>
          <p:cNvSpPr>
            <a:spLocks noGrp="1"/>
          </p:cNvSpPr>
          <p:nvPr>
            <p:ph type="dt" sz="half" idx="10"/>
          </p:nvPr>
        </p:nvSpPr>
        <p:spPr/>
        <p:txBody>
          <a:bodyPr/>
          <a:lstStyle/>
          <a:p>
            <a:fld id="{BAAE04EF-2189-41C5-8112-CE9523DED16E}" type="datetimeFigureOut">
              <a:rPr kumimoji="1" lang="ja-JP" altLang="en-US" smtClean="0"/>
              <a:t>2025/10/21</a:t>
            </a:fld>
            <a:endParaRPr kumimoji="1" lang="ja-JP" altLang="en-US"/>
          </a:p>
        </p:txBody>
      </p:sp>
      <p:sp>
        <p:nvSpPr>
          <p:cNvPr id="5" name="フッター プレースホルダー 4">
            <a:extLst>
              <a:ext uri="{FF2B5EF4-FFF2-40B4-BE49-F238E27FC236}">
                <a16:creationId xmlns:a16="http://schemas.microsoft.com/office/drawing/2014/main" id="{B7CDC276-493F-4BA4-BE18-7CD0CCE5EC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65DD93-B711-46C3-A752-5B1A4489F53E}"/>
              </a:ext>
            </a:extLst>
          </p:cNvPr>
          <p:cNvSpPr>
            <a:spLocks noGrp="1"/>
          </p:cNvSpPr>
          <p:nvPr>
            <p:ph type="sldNum" sz="quarter" idx="12"/>
          </p:nvPr>
        </p:nvSpPr>
        <p:spPr/>
        <p:txBody>
          <a:bodyPr/>
          <a:lstStyle/>
          <a:p>
            <a:fld id="{28E6A6E0-5F22-43FC-A79A-5FC5A3341E98}" type="slidenum">
              <a:rPr kumimoji="1" lang="ja-JP" altLang="en-US" smtClean="0"/>
              <a:t>‹#›</a:t>
            </a:fld>
            <a:endParaRPr kumimoji="1" lang="ja-JP" altLang="en-US"/>
          </a:p>
        </p:txBody>
      </p:sp>
    </p:spTree>
    <p:extLst>
      <p:ext uri="{BB962C8B-B14F-4D97-AF65-F5344CB8AC3E}">
        <p14:creationId xmlns:p14="http://schemas.microsoft.com/office/powerpoint/2010/main" val="2509971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682CA18-CCC2-42DD-A161-314CC303554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F8C04CE-A36F-4296-B432-0B3A1E07161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7CAA2DE-01B8-4532-AFD4-7E0E2F04E649}"/>
              </a:ext>
            </a:extLst>
          </p:cNvPr>
          <p:cNvSpPr>
            <a:spLocks noGrp="1"/>
          </p:cNvSpPr>
          <p:nvPr>
            <p:ph type="dt" sz="half" idx="10"/>
          </p:nvPr>
        </p:nvSpPr>
        <p:spPr/>
        <p:txBody>
          <a:bodyPr/>
          <a:lstStyle/>
          <a:p>
            <a:fld id="{BAAE04EF-2189-41C5-8112-CE9523DED16E}" type="datetimeFigureOut">
              <a:rPr kumimoji="1" lang="ja-JP" altLang="en-US" smtClean="0"/>
              <a:t>2025/10/21</a:t>
            </a:fld>
            <a:endParaRPr kumimoji="1" lang="ja-JP" altLang="en-US"/>
          </a:p>
        </p:txBody>
      </p:sp>
      <p:sp>
        <p:nvSpPr>
          <p:cNvPr id="5" name="フッター プレースホルダー 4">
            <a:extLst>
              <a:ext uri="{FF2B5EF4-FFF2-40B4-BE49-F238E27FC236}">
                <a16:creationId xmlns:a16="http://schemas.microsoft.com/office/drawing/2014/main" id="{22C9258F-B2C9-44BD-9075-ED9F74DDD47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9B9AE2-70DA-466D-ADE1-1364A86CFBE5}"/>
              </a:ext>
            </a:extLst>
          </p:cNvPr>
          <p:cNvSpPr>
            <a:spLocks noGrp="1"/>
          </p:cNvSpPr>
          <p:nvPr>
            <p:ph type="sldNum" sz="quarter" idx="12"/>
          </p:nvPr>
        </p:nvSpPr>
        <p:spPr/>
        <p:txBody>
          <a:bodyPr/>
          <a:lstStyle/>
          <a:p>
            <a:fld id="{28E6A6E0-5F22-43FC-A79A-5FC5A3341E98}" type="slidenum">
              <a:rPr kumimoji="1" lang="ja-JP" altLang="en-US" smtClean="0"/>
              <a:t>‹#›</a:t>
            </a:fld>
            <a:endParaRPr kumimoji="1" lang="ja-JP" altLang="en-US"/>
          </a:p>
        </p:txBody>
      </p:sp>
    </p:spTree>
    <p:extLst>
      <p:ext uri="{BB962C8B-B14F-4D97-AF65-F5344CB8AC3E}">
        <p14:creationId xmlns:p14="http://schemas.microsoft.com/office/powerpoint/2010/main" val="928048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819A79-A421-4E3A-805A-7E16706F176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292EA47-A6BB-46E2-BDCA-08B43477172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11A55B7-E136-41D0-B634-FDE2BCBACE1A}"/>
              </a:ext>
            </a:extLst>
          </p:cNvPr>
          <p:cNvSpPr>
            <a:spLocks noGrp="1"/>
          </p:cNvSpPr>
          <p:nvPr>
            <p:ph type="dt" sz="half" idx="10"/>
          </p:nvPr>
        </p:nvSpPr>
        <p:spPr/>
        <p:txBody>
          <a:bodyPr/>
          <a:lstStyle/>
          <a:p>
            <a:fld id="{BAAE04EF-2189-41C5-8112-CE9523DED16E}" type="datetimeFigureOut">
              <a:rPr kumimoji="1" lang="ja-JP" altLang="en-US" smtClean="0"/>
              <a:t>2025/10/21</a:t>
            </a:fld>
            <a:endParaRPr kumimoji="1" lang="ja-JP" altLang="en-US"/>
          </a:p>
        </p:txBody>
      </p:sp>
      <p:sp>
        <p:nvSpPr>
          <p:cNvPr id="5" name="フッター プレースホルダー 4">
            <a:extLst>
              <a:ext uri="{FF2B5EF4-FFF2-40B4-BE49-F238E27FC236}">
                <a16:creationId xmlns:a16="http://schemas.microsoft.com/office/drawing/2014/main" id="{0EEAADE8-0C17-454F-A15D-2D444FD21F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FB8459-9131-43BB-B977-F950FCDE2C8F}"/>
              </a:ext>
            </a:extLst>
          </p:cNvPr>
          <p:cNvSpPr>
            <a:spLocks noGrp="1"/>
          </p:cNvSpPr>
          <p:nvPr>
            <p:ph type="sldNum" sz="quarter" idx="12"/>
          </p:nvPr>
        </p:nvSpPr>
        <p:spPr/>
        <p:txBody>
          <a:bodyPr/>
          <a:lstStyle/>
          <a:p>
            <a:fld id="{28E6A6E0-5F22-43FC-A79A-5FC5A3341E98}" type="slidenum">
              <a:rPr kumimoji="1" lang="ja-JP" altLang="en-US" smtClean="0"/>
              <a:t>‹#›</a:t>
            </a:fld>
            <a:endParaRPr kumimoji="1" lang="ja-JP" altLang="en-US"/>
          </a:p>
        </p:txBody>
      </p:sp>
    </p:spTree>
    <p:extLst>
      <p:ext uri="{BB962C8B-B14F-4D97-AF65-F5344CB8AC3E}">
        <p14:creationId xmlns:p14="http://schemas.microsoft.com/office/powerpoint/2010/main" val="2036971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79E779-6D52-4E44-ADD3-2D329EAA065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3A1207C-2A2C-4BDB-A6E5-C96B589DA8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885229B-8FE4-42FA-BD3E-6CFE7C60BE8E}"/>
              </a:ext>
            </a:extLst>
          </p:cNvPr>
          <p:cNvSpPr>
            <a:spLocks noGrp="1"/>
          </p:cNvSpPr>
          <p:nvPr>
            <p:ph type="dt" sz="half" idx="10"/>
          </p:nvPr>
        </p:nvSpPr>
        <p:spPr/>
        <p:txBody>
          <a:bodyPr/>
          <a:lstStyle/>
          <a:p>
            <a:fld id="{BAAE04EF-2189-41C5-8112-CE9523DED16E}" type="datetimeFigureOut">
              <a:rPr kumimoji="1" lang="ja-JP" altLang="en-US" smtClean="0"/>
              <a:t>2025/10/21</a:t>
            </a:fld>
            <a:endParaRPr kumimoji="1" lang="ja-JP" altLang="en-US"/>
          </a:p>
        </p:txBody>
      </p:sp>
      <p:sp>
        <p:nvSpPr>
          <p:cNvPr id="5" name="フッター プレースホルダー 4">
            <a:extLst>
              <a:ext uri="{FF2B5EF4-FFF2-40B4-BE49-F238E27FC236}">
                <a16:creationId xmlns:a16="http://schemas.microsoft.com/office/drawing/2014/main" id="{02B2912B-2542-48C6-B1AB-7DF731B3ACF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5A7902B-92B8-4F80-95A0-BDC344A9A4CA}"/>
              </a:ext>
            </a:extLst>
          </p:cNvPr>
          <p:cNvSpPr>
            <a:spLocks noGrp="1"/>
          </p:cNvSpPr>
          <p:nvPr>
            <p:ph type="sldNum" sz="quarter" idx="12"/>
          </p:nvPr>
        </p:nvSpPr>
        <p:spPr/>
        <p:txBody>
          <a:bodyPr/>
          <a:lstStyle/>
          <a:p>
            <a:fld id="{28E6A6E0-5F22-43FC-A79A-5FC5A3341E98}" type="slidenum">
              <a:rPr kumimoji="1" lang="ja-JP" altLang="en-US" smtClean="0"/>
              <a:t>‹#›</a:t>
            </a:fld>
            <a:endParaRPr kumimoji="1" lang="ja-JP" altLang="en-US"/>
          </a:p>
        </p:txBody>
      </p:sp>
    </p:spTree>
    <p:extLst>
      <p:ext uri="{BB962C8B-B14F-4D97-AF65-F5344CB8AC3E}">
        <p14:creationId xmlns:p14="http://schemas.microsoft.com/office/powerpoint/2010/main" val="129160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121B47-09CE-4008-9FFF-082D55EEE9B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6C690F4-C045-4E4A-8275-C90AB424105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4BC6437-7ED3-488A-ACC5-4A5B23243D6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BB93827-6E64-46B7-BDCB-454E1EB2754F}"/>
              </a:ext>
            </a:extLst>
          </p:cNvPr>
          <p:cNvSpPr>
            <a:spLocks noGrp="1"/>
          </p:cNvSpPr>
          <p:nvPr>
            <p:ph type="dt" sz="half" idx="10"/>
          </p:nvPr>
        </p:nvSpPr>
        <p:spPr/>
        <p:txBody>
          <a:bodyPr/>
          <a:lstStyle/>
          <a:p>
            <a:fld id="{BAAE04EF-2189-41C5-8112-CE9523DED16E}" type="datetimeFigureOut">
              <a:rPr kumimoji="1" lang="ja-JP" altLang="en-US" smtClean="0"/>
              <a:t>2025/10/21</a:t>
            </a:fld>
            <a:endParaRPr kumimoji="1" lang="ja-JP" altLang="en-US"/>
          </a:p>
        </p:txBody>
      </p:sp>
      <p:sp>
        <p:nvSpPr>
          <p:cNvPr id="6" name="フッター プレースホルダー 5">
            <a:extLst>
              <a:ext uri="{FF2B5EF4-FFF2-40B4-BE49-F238E27FC236}">
                <a16:creationId xmlns:a16="http://schemas.microsoft.com/office/drawing/2014/main" id="{E1E5156E-ADC1-4BFA-9B1C-F53EC72F497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ED082B3-3404-4871-96B6-EB4C6ECEB15D}"/>
              </a:ext>
            </a:extLst>
          </p:cNvPr>
          <p:cNvSpPr>
            <a:spLocks noGrp="1"/>
          </p:cNvSpPr>
          <p:nvPr>
            <p:ph type="sldNum" sz="quarter" idx="12"/>
          </p:nvPr>
        </p:nvSpPr>
        <p:spPr/>
        <p:txBody>
          <a:bodyPr/>
          <a:lstStyle/>
          <a:p>
            <a:fld id="{28E6A6E0-5F22-43FC-A79A-5FC5A3341E98}" type="slidenum">
              <a:rPr kumimoji="1" lang="ja-JP" altLang="en-US" smtClean="0"/>
              <a:t>‹#›</a:t>
            </a:fld>
            <a:endParaRPr kumimoji="1" lang="ja-JP" altLang="en-US"/>
          </a:p>
        </p:txBody>
      </p:sp>
    </p:spTree>
    <p:extLst>
      <p:ext uri="{BB962C8B-B14F-4D97-AF65-F5344CB8AC3E}">
        <p14:creationId xmlns:p14="http://schemas.microsoft.com/office/powerpoint/2010/main" val="1901426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B5AFE4-4D2E-4BB9-B4BD-A8E71F770A1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7662CDE-68B7-4687-9D2D-CBA2698C24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D8DB9F3-E228-4B65-8703-8BCD8BC71CD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1103AB3-703A-4A46-872D-884E7AA1AD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0C5CE06-C701-4D4D-BB1D-57F06E93C09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30748BD-55FD-4519-850F-076EF7BA15BC}"/>
              </a:ext>
            </a:extLst>
          </p:cNvPr>
          <p:cNvSpPr>
            <a:spLocks noGrp="1"/>
          </p:cNvSpPr>
          <p:nvPr>
            <p:ph type="dt" sz="half" idx="10"/>
          </p:nvPr>
        </p:nvSpPr>
        <p:spPr/>
        <p:txBody>
          <a:bodyPr/>
          <a:lstStyle/>
          <a:p>
            <a:fld id="{BAAE04EF-2189-41C5-8112-CE9523DED16E}" type="datetimeFigureOut">
              <a:rPr kumimoji="1" lang="ja-JP" altLang="en-US" smtClean="0"/>
              <a:t>2025/10/21</a:t>
            </a:fld>
            <a:endParaRPr kumimoji="1" lang="ja-JP" altLang="en-US"/>
          </a:p>
        </p:txBody>
      </p:sp>
      <p:sp>
        <p:nvSpPr>
          <p:cNvPr id="8" name="フッター プレースホルダー 7">
            <a:extLst>
              <a:ext uri="{FF2B5EF4-FFF2-40B4-BE49-F238E27FC236}">
                <a16:creationId xmlns:a16="http://schemas.microsoft.com/office/drawing/2014/main" id="{01FABB29-7117-4516-927C-B72D11AD8C6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9C6F15C-B02C-47A2-A3F4-31AC619CDD52}"/>
              </a:ext>
            </a:extLst>
          </p:cNvPr>
          <p:cNvSpPr>
            <a:spLocks noGrp="1"/>
          </p:cNvSpPr>
          <p:nvPr>
            <p:ph type="sldNum" sz="quarter" idx="12"/>
          </p:nvPr>
        </p:nvSpPr>
        <p:spPr/>
        <p:txBody>
          <a:bodyPr/>
          <a:lstStyle/>
          <a:p>
            <a:fld id="{28E6A6E0-5F22-43FC-A79A-5FC5A3341E98}" type="slidenum">
              <a:rPr kumimoji="1" lang="ja-JP" altLang="en-US" smtClean="0"/>
              <a:t>‹#›</a:t>
            </a:fld>
            <a:endParaRPr kumimoji="1" lang="ja-JP" altLang="en-US"/>
          </a:p>
        </p:txBody>
      </p:sp>
    </p:spTree>
    <p:extLst>
      <p:ext uri="{BB962C8B-B14F-4D97-AF65-F5344CB8AC3E}">
        <p14:creationId xmlns:p14="http://schemas.microsoft.com/office/powerpoint/2010/main" val="258414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476FFD-0988-42E5-90E1-90C88D24F0F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EB77354-E1EA-4967-A04B-8BE0483EDC68}"/>
              </a:ext>
            </a:extLst>
          </p:cNvPr>
          <p:cNvSpPr>
            <a:spLocks noGrp="1"/>
          </p:cNvSpPr>
          <p:nvPr>
            <p:ph type="dt" sz="half" idx="10"/>
          </p:nvPr>
        </p:nvSpPr>
        <p:spPr/>
        <p:txBody>
          <a:bodyPr/>
          <a:lstStyle/>
          <a:p>
            <a:fld id="{BAAE04EF-2189-41C5-8112-CE9523DED16E}" type="datetimeFigureOut">
              <a:rPr kumimoji="1" lang="ja-JP" altLang="en-US" smtClean="0"/>
              <a:t>2025/10/21</a:t>
            </a:fld>
            <a:endParaRPr kumimoji="1" lang="ja-JP" altLang="en-US"/>
          </a:p>
        </p:txBody>
      </p:sp>
      <p:sp>
        <p:nvSpPr>
          <p:cNvPr id="4" name="フッター プレースホルダー 3">
            <a:extLst>
              <a:ext uri="{FF2B5EF4-FFF2-40B4-BE49-F238E27FC236}">
                <a16:creationId xmlns:a16="http://schemas.microsoft.com/office/drawing/2014/main" id="{1136A35E-A24C-4E82-B2AD-B7C2B443556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9D4BCFF-2B06-4939-95AE-CA0084B93D70}"/>
              </a:ext>
            </a:extLst>
          </p:cNvPr>
          <p:cNvSpPr>
            <a:spLocks noGrp="1"/>
          </p:cNvSpPr>
          <p:nvPr>
            <p:ph type="sldNum" sz="quarter" idx="12"/>
          </p:nvPr>
        </p:nvSpPr>
        <p:spPr/>
        <p:txBody>
          <a:bodyPr/>
          <a:lstStyle/>
          <a:p>
            <a:fld id="{28E6A6E0-5F22-43FC-A79A-5FC5A3341E98}" type="slidenum">
              <a:rPr kumimoji="1" lang="ja-JP" altLang="en-US" smtClean="0"/>
              <a:t>‹#›</a:t>
            </a:fld>
            <a:endParaRPr kumimoji="1" lang="ja-JP" altLang="en-US"/>
          </a:p>
        </p:txBody>
      </p:sp>
    </p:spTree>
    <p:extLst>
      <p:ext uri="{BB962C8B-B14F-4D97-AF65-F5344CB8AC3E}">
        <p14:creationId xmlns:p14="http://schemas.microsoft.com/office/powerpoint/2010/main" val="3509754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1AF198-3ED8-4E89-8011-6F4CBB47F99C}"/>
              </a:ext>
            </a:extLst>
          </p:cNvPr>
          <p:cNvSpPr>
            <a:spLocks noGrp="1"/>
          </p:cNvSpPr>
          <p:nvPr>
            <p:ph type="dt" sz="half" idx="10"/>
          </p:nvPr>
        </p:nvSpPr>
        <p:spPr/>
        <p:txBody>
          <a:bodyPr/>
          <a:lstStyle/>
          <a:p>
            <a:fld id="{BAAE04EF-2189-41C5-8112-CE9523DED16E}" type="datetimeFigureOut">
              <a:rPr kumimoji="1" lang="ja-JP" altLang="en-US" smtClean="0"/>
              <a:t>2025/10/21</a:t>
            </a:fld>
            <a:endParaRPr kumimoji="1" lang="ja-JP" altLang="en-US"/>
          </a:p>
        </p:txBody>
      </p:sp>
      <p:sp>
        <p:nvSpPr>
          <p:cNvPr id="3" name="フッター プレースホルダー 2">
            <a:extLst>
              <a:ext uri="{FF2B5EF4-FFF2-40B4-BE49-F238E27FC236}">
                <a16:creationId xmlns:a16="http://schemas.microsoft.com/office/drawing/2014/main" id="{ACA640EA-EC49-4C62-9D59-03DBE584B06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FF52ACC-9934-46FE-8004-35DA64FC7CD5}"/>
              </a:ext>
            </a:extLst>
          </p:cNvPr>
          <p:cNvSpPr>
            <a:spLocks noGrp="1"/>
          </p:cNvSpPr>
          <p:nvPr>
            <p:ph type="sldNum" sz="quarter" idx="12"/>
          </p:nvPr>
        </p:nvSpPr>
        <p:spPr/>
        <p:txBody>
          <a:bodyPr/>
          <a:lstStyle/>
          <a:p>
            <a:fld id="{28E6A6E0-5F22-43FC-A79A-5FC5A3341E98}" type="slidenum">
              <a:rPr kumimoji="1" lang="ja-JP" altLang="en-US" smtClean="0"/>
              <a:t>‹#›</a:t>
            </a:fld>
            <a:endParaRPr kumimoji="1" lang="ja-JP" altLang="en-US"/>
          </a:p>
        </p:txBody>
      </p:sp>
    </p:spTree>
    <p:extLst>
      <p:ext uri="{BB962C8B-B14F-4D97-AF65-F5344CB8AC3E}">
        <p14:creationId xmlns:p14="http://schemas.microsoft.com/office/powerpoint/2010/main" val="649496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2CA1B0-DA04-43CF-895A-C6D587C4B6D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90A60CE-FE25-4F8F-8406-D762C18474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2EB15A4-34A8-4699-88E3-94F241D88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6BB5016-8FDB-4179-A422-0446A8B93F8E}"/>
              </a:ext>
            </a:extLst>
          </p:cNvPr>
          <p:cNvSpPr>
            <a:spLocks noGrp="1"/>
          </p:cNvSpPr>
          <p:nvPr>
            <p:ph type="dt" sz="half" idx="10"/>
          </p:nvPr>
        </p:nvSpPr>
        <p:spPr/>
        <p:txBody>
          <a:bodyPr/>
          <a:lstStyle/>
          <a:p>
            <a:fld id="{BAAE04EF-2189-41C5-8112-CE9523DED16E}" type="datetimeFigureOut">
              <a:rPr kumimoji="1" lang="ja-JP" altLang="en-US" smtClean="0"/>
              <a:t>2025/10/21</a:t>
            </a:fld>
            <a:endParaRPr kumimoji="1" lang="ja-JP" altLang="en-US"/>
          </a:p>
        </p:txBody>
      </p:sp>
      <p:sp>
        <p:nvSpPr>
          <p:cNvPr id="6" name="フッター プレースホルダー 5">
            <a:extLst>
              <a:ext uri="{FF2B5EF4-FFF2-40B4-BE49-F238E27FC236}">
                <a16:creationId xmlns:a16="http://schemas.microsoft.com/office/drawing/2014/main" id="{2D6ECBB5-53AF-4873-ACDA-A29EC4473F4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E07FA3A-FB1A-4123-8A81-475D2B1C0C63}"/>
              </a:ext>
            </a:extLst>
          </p:cNvPr>
          <p:cNvSpPr>
            <a:spLocks noGrp="1"/>
          </p:cNvSpPr>
          <p:nvPr>
            <p:ph type="sldNum" sz="quarter" idx="12"/>
          </p:nvPr>
        </p:nvSpPr>
        <p:spPr/>
        <p:txBody>
          <a:bodyPr/>
          <a:lstStyle/>
          <a:p>
            <a:fld id="{28E6A6E0-5F22-43FC-A79A-5FC5A3341E98}" type="slidenum">
              <a:rPr kumimoji="1" lang="ja-JP" altLang="en-US" smtClean="0"/>
              <a:t>‹#›</a:t>
            </a:fld>
            <a:endParaRPr kumimoji="1" lang="ja-JP" altLang="en-US"/>
          </a:p>
        </p:txBody>
      </p:sp>
    </p:spTree>
    <p:extLst>
      <p:ext uri="{BB962C8B-B14F-4D97-AF65-F5344CB8AC3E}">
        <p14:creationId xmlns:p14="http://schemas.microsoft.com/office/powerpoint/2010/main" val="2956590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A90D6D-9136-4F66-AA5D-7229336694E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38F53DF-D4C2-4322-ABDE-D40B7445D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AF664A2-E2FA-46DD-8892-71B99A6C7F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49BD8A5-6A26-4240-B9F7-6C18766D1B07}"/>
              </a:ext>
            </a:extLst>
          </p:cNvPr>
          <p:cNvSpPr>
            <a:spLocks noGrp="1"/>
          </p:cNvSpPr>
          <p:nvPr>
            <p:ph type="dt" sz="half" idx="10"/>
          </p:nvPr>
        </p:nvSpPr>
        <p:spPr/>
        <p:txBody>
          <a:bodyPr/>
          <a:lstStyle/>
          <a:p>
            <a:fld id="{BAAE04EF-2189-41C5-8112-CE9523DED16E}" type="datetimeFigureOut">
              <a:rPr kumimoji="1" lang="ja-JP" altLang="en-US" smtClean="0"/>
              <a:t>2025/10/21</a:t>
            </a:fld>
            <a:endParaRPr kumimoji="1" lang="ja-JP" altLang="en-US"/>
          </a:p>
        </p:txBody>
      </p:sp>
      <p:sp>
        <p:nvSpPr>
          <p:cNvPr id="6" name="フッター プレースホルダー 5">
            <a:extLst>
              <a:ext uri="{FF2B5EF4-FFF2-40B4-BE49-F238E27FC236}">
                <a16:creationId xmlns:a16="http://schemas.microsoft.com/office/drawing/2014/main" id="{7AE074B3-A148-426E-9423-09C68C1FE6C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70D56C6-39CF-4E7D-A709-8E98F9B79D7C}"/>
              </a:ext>
            </a:extLst>
          </p:cNvPr>
          <p:cNvSpPr>
            <a:spLocks noGrp="1"/>
          </p:cNvSpPr>
          <p:nvPr>
            <p:ph type="sldNum" sz="quarter" idx="12"/>
          </p:nvPr>
        </p:nvSpPr>
        <p:spPr/>
        <p:txBody>
          <a:bodyPr/>
          <a:lstStyle/>
          <a:p>
            <a:fld id="{28E6A6E0-5F22-43FC-A79A-5FC5A3341E98}" type="slidenum">
              <a:rPr kumimoji="1" lang="ja-JP" altLang="en-US" smtClean="0"/>
              <a:t>‹#›</a:t>
            </a:fld>
            <a:endParaRPr kumimoji="1" lang="ja-JP" altLang="en-US"/>
          </a:p>
        </p:txBody>
      </p:sp>
    </p:spTree>
    <p:extLst>
      <p:ext uri="{BB962C8B-B14F-4D97-AF65-F5344CB8AC3E}">
        <p14:creationId xmlns:p14="http://schemas.microsoft.com/office/powerpoint/2010/main" val="92273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AF17C5F-2693-469D-885F-AB3D53F7EB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C3ECD07-0944-4DA0-91B5-30218DA8AE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9B4DAA-F5DB-4A18-B3DA-F006A8192E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E04EF-2189-41C5-8112-CE9523DED16E}" type="datetimeFigureOut">
              <a:rPr kumimoji="1" lang="ja-JP" altLang="en-US" smtClean="0"/>
              <a:t>2025/10/21</a:t>
            </a:fld>
            <a:endParaRPr kumimoji="1" lang="ja-JP" altLang="en-US"/>
          </a:p>
        </p:txBody>
      </p:sp>
      <p:sp>
        <p:nvSpPr>
          <p:cNvPr id="5" name="フッター プレースホルダー 4">
            <a:extLst>
              <a:ext uri="{FF2B5EF4-FFF2-40B4-BE49-F238E27FC236}">
                <a16:creationId xmlns:a16="http://schemas.microsoft.com/office/drawing/2014/main" id="{5DD3EEC2-D89C-4570-B55D-C8829AFEA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B55FF29-CDFF-4C13-896E-29A96EF5F7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6A6E0-5F22-43FC-A79A-5FC5A3341E98}" type="slidenum">
              <a:rPr kumimoji="1" lang="ja-JP" altLang="en-US" smtClean="0"/>
              <a:t>‹#›</a:t>
            </a:fld>
            <a:endParaRPr kumimoji="1" lang="ja-JP" altLang="en-US"/>
          </a:p>
        </p:txBody>
      </p:sp>
    </p:spTree>
    <p:extLst>
      <p:ext uri="{BB962C8B-B14F-4D97-AF65-F5344CB8AC3E}">
        <p14:creationId xmlns:p14="http://schemas.microsoft.com/office/powerpoint/2010/main" val="2852317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microsoft.com/office/2007/relationships/media" Target="../media/media3.mp3"/><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2.xml"/><Relationship Id="rId11" Type="http://schemas.openxmlformats.org/officeDocument/2006/relationships/image" Target="../media/image6.png"/><Relationship Id="rId5" Type="http://schemas.openxmlformats.org/officeDocument/2006/relationships/slideLayout" Target="../slideLayouts/slideLayout1.xml"/><Relationship Id="rId10" Type="http://schemas.openxmlformats.org/officeDocument/2006/relationships/image" Target="../media/image5.png"/><Relationship Id="rId4" Type="http://schemas.openxmlformats.org/officeDocument/2006/relationships/audio" Target="../media/media3.mp3"/><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5.mp3"/><Relationship Id="rId7" Type="http://schemas.openxmlformats.org/officeDocument/2006/relationships/image" Target="../media/image4.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notesSlide" Target="../notesSlides/notesSlide3.xml"/><Relationship Id="rId11" Type="http://schemas.openxmlformats.org/officeDocument/2006/relationships/image" Target="../media/image8.png"/><Relationship Id="rId5" Type="http://schemas.openxmlformats.org/officeDocument/2006/relationships/slideLayout" Target="../slideLayouts/slideLayout2.xml"/><Relationship Id="rId10" Type="http://schemas.openxmlformats.org/officeDocument/2006/relationships/image" Target="../media/image1.png"/><Relationship Id="rId4" Type="http://schemas.openxmlformats.org/officeDocument/2006/relationships/audio" Target="../media/media5.mp3"/><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7.png"/><Relationship Id="rId12" Type="http://schemas.openxmlformats.org/officeDocument/2006/relationships/image" Target="../media/image8.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5.png"/><Relationship Id="rId11" Type="http://schemas.openxmlformats.org/officeDocument/2006/relationships/image" Target="../media/image2.png"/><Relationship Id="rId5" Type="http://schemas.openxmlformats.org/officeDocument/2006/relationships/image" Target="../media/image10.png"/><Relationship Id="rId10" Type="http://schemas.openxmlformats.org/officeDocument/2006/relationships/image" Target="../media/image4.png"/><Relationship Id="rId4" Type="http://schemas.openxmlformats.org/officeDocument/2006/relationships/notesSlide" Target="../notesSlides/notesSlide4.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slideLayout" Target="../slideLayouts/slideLayout7.xml"/><Relationship Id="rId7" Type="http://schemas.microsoft.com/office/2007/relationships/hdphoto" Target="../media/hdphoto2.wdp"/><Relationship Id="rId12" Type="http://schemas.openxmlformats.org/officeDocument/2006/relationships/image" Target="../media/image16.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image" Target="../media/image11.png"/><Relationship Id="rId15" Type="http://schemas.openxmlformats.org/officeDocument/2006/relationships/image" Target="../media/image8.png"/><Relationship Id="rId10" Type="http://schemas.microsoft.com/office/2007/relationships/hdphoto" Target="../media/hdphoto3.wdp"/><Relationship Id="rId4" Type="http://schemas.openxmlformats.org/officeDocument/2006/relationships/notesSlide" Target="../notesSlides/notesSlide5.xml"/><Relationship Id="rId9" Type="http://schemas.openxmlformats.org/officeDocument/2006/relationships/image" Target="../media/image14.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8.mp3"/><Relationship Id="rId1" Type="http://schemas.microsoft.com/office/2007/relationships/media" Target="../media/media8.mp3"/><Relationship Id="rId6" Type="http://schemas.microsoft.com/office/2007/relationships/hdphoto" Target="../media/hdphoto4.wdp"/><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notesSlide" Target="../notesSlides/notesSlide6.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0.png"/><Relationship Id="rId3" Type="http://schemas.openxmlformats.org/officeDocument/2006/relationships/slideLayout" Target="../slideLayouts/slideLayout7.xml"/><Relationship Id="rId7" Type="http://schemas.microsoft.com/office/2007/relationships/hdphoto" Target="../media/hdphoto1.wdp"/><Relationship Id="rId12" Type="http://schemas.openxmlformats.org/officeDocument/2006/relationships/image" Target="../media/image24.png"/><Relationship Id="rId17" Type="http://schemas.openxmlformats.org/officeDocument/2006/relationships/image" Target="../media/image26.png"/><Relationship Id="rId2" Type="http://schemas.openxmlformats.org/officeDocument/2006/relationships/audio" Target="../media/media9.mp3"/><Relationship Id="rId16" Type="http://schemas.openxmlformats.org/officeDocument/2006/relationships/image" Target="../media/image1.png"/><Relationship Id="rId1" Type="http://schemas.microsoft.com/office/2007/relationships/media" Target="../media/media9.mp3"/><Relationship Id="rId6" Type="http://schemas.openxmlformats.org/officeDocument/2006/relationships/image" Target="../media/image9.png"/><Relationship Id="rId11" Type="http://schemas.openxmlformats.org/officeDocument/2006/relationships/image" Target="../media/image3.png"/><Relationship Id="rId5" Type="http://schemas.openxmlformats.org/officeDocument/2006/relationships/image" Target="../media/image10.png"/><Relationship Id="rId15" Type="http://schemas.microsoft.com/office/2007/relationships/hdphoto" Target="../media/hdphoto5.wdp"/><Relationship Id="rId10" Type="http://schemas.openxmlformats.org/officeDocument/2006/relationships/image" Target="../media/image23.png"/><Relationship Id="rId4" Type="http://schemas.openxmlformats.org/officeDocument/2006/relationships/notesSlide" Target="../notesSlides/notesSlide7.xml"/><Relationship Id="rId9" Type="http://schemas.openxmlformats.org/officeDocument/2006/relationships/image" Target="../media/image7.pn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19.png"/><Relationship Id="rId12" Type="http://schemas.openxmlformats.org/officeDocument/2006/relationships/image" Target="../media/image3.png"/><Relationship Id="rId2" Type="http://schemas.openxmlformats.org/officeDocument/2006/relationships/audio" Target="../media/media10.mp3"/><Relationship Id="rId1" Type="http://schemas.microsoft.com/office/2007/relationships/media" Target="../media/media10.mp3"/><Relationship Id="rId6" Type="http://schemas.microsoft.com/office/2007/relationships/hdphoto" Target="../media/hdphoto2.wdp"/><Relationship Id="rId11" Type="http://schemas.openxmlformats.org/officeDocument/2006/relationships/image" Target="../media/image6.png"/><Relationship Id="rId5" Type="http://schemas.openxmlformats.org/officeDocument/2006/relationships/image" Target="../media/image12.png"/><Relationship Id="rId15"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notesSlide" Target="../notesSlides/notesSlide8.xml"/><Relationship Id="rId9" Type="http://schemas.openxmlformats.org/officeDocument/2006/relationships/image" Target="../media/image5.png"/><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77005" y="-1"/>
            <a:ext cx="6467302" cy="687691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5816138" y="-1"/>
            <a:ext cx="6467302" cy="6999316"/>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1B29EF0E-9C74-4358-9810-04B5104F2EC2}"/>
              </a:ext>
            </a:extLst>
          </p:cNvPr>
          <p:cNvSpPr/>
          <p:nvPr/>
        </p:nvSpPr>
        <p:spPr>
          <a:xfrm>
            <a:off x="-434904" y="1861962"/>
            <a:ext cx="12718344" cy="3195490"/>
          </a:xfrm>
          <a:prstGeom prst="rect">
            <a:avLst/>
          </a:prstGeom>
          <a:noFill/>
        </p:spPr>
        <p:txBody>
          <a:bodyPr wrap="square" lIns="91440" tIns="45720" rIns="91440" bIns="45720">
            <a:spAutoFit/>
          </a:bodyPr>
          <a:lstStyle/>
          <a:p>
            <a:pPr algn="ctr">
              <a:lnSpc>
                <a:spcPct val="150000"/>
              </a:lnSpc>
            </a:pPr>
            <a:r>
              <a:rPr lang="ja-JP" altLang="en-US" sz="8000" dirty="0">
                <a:ln w="0"/>
                <a:effectLst>
                  <a:outerShdw blurRad="38100" dist="25400" dir="5400000" algn="ctr" rotWithShape="0">
                    <a:srgbClr val="6E747A">
                      <a:alpha val="43000"/>
                    </a:srgbClr>
                  </a:outerShdw>
                </a:effectLst>
                <a:latin typeface="UD デジタル 教科書体 NK-B" panose="02020700000000000000" pitchFamily="18" charset="-128"/>
                <a:ea typeface="UD デジタル 教科書体 NK-B" panose="02020700000000000000" pitchFamily="18" charset="-128"/>
              </a:rPr>
              <a:t>正しい食器の並べ方を</a:t>
            </a:r>
          </a:p>
          <a:p>
            <a:pPr algn="ctr">
              <a:lnSpc>
                <a:spcPts val="10000"/>
              </a:lnSpc>
            </a:pPr>
            <a:r>
              <a:rPr lang="ja-JP" altLang="en-US" sz="8000" dirty="0">
                <a:ln w="0"/>
                <a:effectLst>
                  <a:outerShdw blurRad="38100" dist="25400" dir="5400000" algn="ctr" rotWithShape="0">
                    <a:srgbClr val="6E747A">
                      <a:alpha val="43000"/>
                    </a:srgbClr>
                  </a:outerShdw>
                </a:effectLst>
                <a:latin typeface="UD デジタル 教科書体 NK-B" panose="02020700000000000000" pitchFamily="18" charset="-128"/>
                <a:ea typeface="UD デジタル 教科書体 NK-B" panose="02020700000000000000" pitchFamily="18" charset="-128"/>
              </a:rPr>
              <a:t>知ろう</a:t>
            </a:r>
          </a:p>
        </p:txBody>
      </p:sp>
      <p:sp>
        <p:nvSpPr>
          <p:cNvPr id="5" name="正方形/長方形 4">
            <a:extLst>
              <a:ext uri="{FF2B5EF4-FFF2-40B4-BE49-F238E27FC236}">
                <a16:creationId xmlns:a16="http://schemas.microsoft.com/office/drawing/2014/main" id="{1B29EF0E-9C74-4358-9810-04B5104F2EC2}"/>
              </a:ext>
            </a:extLst>
          </p:cNvPr>
          <p:cNvSpPr/>
          <p:nvPr/>
        </p:nvSpPr>
        <p:spPr>
          <a:xfrm>
            <a:off x="1180173" y="1861962"/>
            <a:ext cx="12718344" cy="523220"/>
          </a:xfrm>
          <a:prstGeom prst="rect">
            <a:avLst/>
          </a:prstGeom>
          <a:noFill/>
        </p:spPr>
        <p:txBody>
          <a:bodyPr wrap="square" lIns="91440" tIns="45720" rIns="91440" bIns="45720">
            <a:spAutoFit/>
          </a:bodyPr>
          <a:lstStyle/>
          <a:p>
            <a:r>
              <a:rPr lang="ja-JP" altLang="en-US" sz="2800" dirty="0">
                <a:ln w="0"/>
                <a:effectLst>
                  <a:outerShdw blurRad="38100" dist="25400" dir="5400000" algn="ctr" rotWithShape="0">
                    <a:srgbClr val="6E747A">
                      <a:alpha val="43000"/>
                    </a:srgbClr>
                  </a:outerShdw>
                </a:effectLst>
                <a:latin typeface="UD デジタル 教科書体 NK-B" panose="02020700000000000000" pitchFamily="18" charset="-128"/>
                <a:ea typeface="UD デジタル 教科書体 NK-B" panose="02020700000000000000" pitchFamily="18" charset="-128"/>
              </a:rPr>
              <a:t>ただ　　　　　　　　　　 しょっ  　き　　　　　　　 なら   　　　　　 かた</a:t>
            </a:r>
          </a:p>
        </p:txBody>
      </p:sp>
      <p:sp>
        <p:nvSpPr>
          <p:cNvPr id="8" name="正方形/長方形 7">
            <a:extLst>
              <a:ext uri="{FF2B5EF4-FFF2-40B4-BE49-F238E27FC236}">
                <a16:creationId xmlns:a16="http://schemas.microsoft.com/office/drawing/2014/main" id="{E27909AE-E673-A4A0-D265-F47ABBF8BB11}"/>
              </a:ext>
            </a:extLst>
          </p:cNvPr>
          <p:cNvSpPr/>
          <p:nvPr/>
        </p:nvSpPr>
        <p:spPr>
          <a:xfrm>
            <a:off x="9359321" y="6181675"/>
            <a:ext cx="5343414" cy="707886"/>
          </a:xfrm>
          <a:prstGeom prst="rect">
            <a:avLst/>
          </a:prstGeom>
          <a:noFill/>
        </p:spPr>
        <p:txBody>
          <a:bodyPr wrap="square" lIns="91440" tIns="45720" rIns="91440" bIns="45720">
            <a:spAutoFit/>
          </a:bodyPr>
          <a:lstStyle/>
          <a:p>
            <a:r>
              <a:rPr lang="ja-JP" altLang="en-US" sz="2000" dirty="0">
                <a:ln w="0"/>
                <a:solidFill>
                  <a:schemeClr val="accent1"/>
                </a:solidFill>
                <a:effectLst>
                  <a:outerShdw blurRad="38100" dist="25400" dir="5400000" algn="ctr" rotWithShape="0">
                    <a:srgbClr val="6E747A">
                      <a:alpha val="43000"/>
                    </a:srgbClr>
                  </a:outerShdw>
                </a:effectLst>
                <a:latin typeface="UD デジタル 教科書体 NK-B" panose="02020700000000000000" pitchFamily="18" charset="-128"/>
                <a:ea typeface="UD デジタル 教科書体 NK-B" panose="02020700000000000000" pitchFamily="18" charset="-128"/>
              </a:rPr>
              <a:t>絵：いらすとや</a:t>
            </a:r>
          </a:p>
          <a:p>
            <a:r>
              <a:rPr lang="ja-JP" altLang="en-US" sz="2000" dirty="0">
                <a:ln w="0"/>
                <a:solidFill>
                  <a:schemeClr val="accent1"/>
                </a:solidFill>
                <a:effectLst>
                  <a:outerShdw blurRad="38100" dist="25400" dir="5400000" algn="ctr" rotWithShape="0">
                    <a:srgbClr val="6E747A">
                      <a:alpha val="43000"/>
                    </a:srgbClr>
                  </a:outerShdw>
                </a:effectLst>
                <a:latin typeface="UD デジタル 教科書体 NK-B" panose="02020700000000000000" pitchFamily="18" charset="-128"/>
                <a:ea typeface="UD デジタル 教科書体 NK-B" panose="02020700000000000000" pitchFamily="18" charset="-128"/>
              </a:rPr>
              <a:t>ナレーション：</a:t>
            </a:r>
            <a:r>
              <a:rPr lang="en-US" altLang="ja-JP" sz="2000" dirty="0">
                <a:ln w="0"/>
                <a:solidFill>
                  <a:schemeClr val="accent1"/>
                </a:solidFill>
                <a:effectLst>
                  <a:outerShdw blurRad="38100" dist="25400" dir="5400000" algn="ctr" rotWithShape="0">
                    <a:srgbClr val="6E747A">
                      <a:alpha val="43000"/>
                    </a:srgbClr>
                  </a:outerShdw>
                </a:effectLst>
                <a:latin typeface="UD デジタル 教科書体 NK-B" panose="02020700000000000000" pitchFamily="18" charset="-128"/>
                <a:ea typeface="UD デジタル 教科書体 NK-B" panose="02020700000000000000" pitchFamily="18" charset="-128"/>
              </a:rPr>
              <a:t>©</a:t>
            </a:r>
            <a:r>
              <a:rPr lang="ja-JP" altLang="en-US" sz="2000" dirty="0">
                <a:ln w="0"/>
                <a:solidFill>
                  <a:schemeClr val="accent1"/>
                </a:solidFill>
                <a:effectLst>
                  <a:outerShdw blurRad="38100" dist="25400" dir="5400000" algn="ctr" rotWithShape="0">
                    <a:srgbClr val="6E747A">
                      <a:alpha val="43000"/>
                    </a:srgbClr>
                  </a:outerShdw>
                </a:effectLst>
                <a:latin typeface="UD デジタル 教科書体 NK-B" panose="02020700000000000000" pitchFamily="18" charset="-128"/>
                <a:ea typeface="UD デジタル 教科書体 NK-B" panose="02020700000000000000" pitchFamily="18" charset="-128"/>
              </a:rPr>
              <a:t>音読さん</a:t>
            </a:r>
            <a:endParaRPr lang="en-US" altLang="ja-JP" sz="2000" dirty="0">
              <a:ln w="0"/>
              <a:solidFill>
                <a:schemeClr val="accent1"/>
              </a:solidFill>
              <a:effectLst>
                <a:outerShdw blurRad="38100" dist="25400" dir="5400000" algn="ctr" rotWithShape="0">
                  <a:srgbClr val="6E747A">
                    <a:alpha val="43000"/>
                  </a:srgbClr>
                </a:outerShdw>
              </a:effectLst>
              <a:latin typeface="UD デジタル 教科書体 NK-B" panose="02020700000000000000" pitchFamily="18" charset="-128"/>
              <a:ea typeface="UD デジタル 教科書体 NK-B" panose="02020700000000000000" pitchFamily="18" charset="-128"/>
            </a:endParaRPr>
          </a:p>
        </p:txBody>
      </p:sp>
      <p:pic>
        <p:nvPicPr>
          <p:cNvPr id="7" name="食器の並べ方１">
            <a:hlinkClick r:id="" action="ppaction://media"/>
            <a:extLst>
              <a:ext uri="{FF2B5EF4-FFF2-40B4-BE49-F238E27FC236}">
                <a16:creationId xmlns:a16="http://schemas.microsoft.com/office/drawing/2014/main" id="{00BF9E9D-D21A-5E2D-FC69-248F28F0848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3665" y="6346128"/>
            <a:ext cx="487363" cy="487363"/>
          </a:xfrm>
          <a:prstGeom prst="rect">
            <a:avLst/>
          </a:prstGeom>
        </p:spPr>
      </p:pic>
      <p:sp>
        <p:nvSpPr>
          <p:cNvPr id="9" name="正方形/長方形 8">
            <a:extLst>
              <a:ext uri="{FF2B5EF4-FFF2-40B4-BE49-F238E27FC236}">
                <a16:creationId xmlns:a16="http://schemas.microsoft.com/office/drawing/2014/main" id="{719697F7-BEF4-F864-6222-62BE3F6A3A91}"/>
              </a:ext>
            </a:extLst>
          </p:cNvPr>
          <p:cNvSpPr/>
          <p:nvPr/>
        </p:nvSpPr>
        <p:spPr>
          <a:xfrm>
            <a:off x="4330176" y="3498598"/>
            <a:ext cx="1765824" cy="523220"/>
          </a:xfrm>
          <a:prstGeom prst="rect">
            <a:avLst/>
          </a:prstGeom>
          <a:noFill/>
        </p:spPr>
        <p:txBody>
          <a:bodyPr wrap="square" lIns="91440" tIns="45720" rIns="91440" bIns="45720">
            <a:spAutoFit/>
          </a:bodyPr>
          <a:lstStyle/>
          <a:p>
            <a:r>
              <a:rPr lang="ja-JP" altLang="en-US" sz="2800" dirty="0">
                <a:ln w="0"/>
                <a:solidFill>
                  <a:schemeClr val="accent1"/>
                </a:solidFill>
                <a:effectLst>
                  <a:outerShdw blurRad="38100" dist="25400" dir="5400000" algn="ctr" rotWithShape="0">
                    <a:srgbClr val="6E747A">
                      <a:alpha val="43000"/>
                    </a:srgbClr>
                  </a:outerShdw>
                </a:effectLst>
                <a:latin typeface="UD デジタル 教科書体 NK-B" panose="02020700000000000000" pitchFamily="18" charset="-128"/>
                <a:ea typeface="UD デジタル 教科書体 NK-B" panose="02020700000000000000" pitchFamily="18" charset="-128"/>
              </a:rPr>
              <a:t>　　</a:t>
            </a:r>
            <a:r>
              <a:rPr lang="ja-JP" altLang="en-US" sz="2800" dirty="0">
                <a:ln w="0"/>
                <a:effectLst>
                  <a:outerShdw blurRad="38100" dist="25400" dir="5400000" algn="ctr" rotWithShape="0">
                    <a:srgbClr val="6E747A">
                      <a:alpha val="43000"/>
                    </a:srgbClr>
                  </a:outerShdw>
                </a:effectLst>
                <a:latin typeface="UD デジタル 教科書体 NK-B" panose="02020700000000000000" pitchFamily="18" charset="-128"/>
                <a:ea typeface="UD デジタル 教科書体 NK-B" panose="02020700000000000000" pitchFamily="18" charset="-128"/>
              </a:rPr>
              <a:t> し</a:t>
            </a:r>
          </a:p>
        </p:txBody>
      </p:sp>
    </p:spTree>
    <p:extLst>
      <p:ext uri="{BB962C8B-B14F-4D97-AF65-F5344CB8AC3E}">
        <p14:creationId xmlns:p14="http://schemas.microsoft.com/office/powerpoint/2010/main" val="335438429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54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377525" y="-331469"/>
            <a:ext cx="6467302" cy="7240596"/>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5905713" y="-70659"/>
            <a:ext cx="6467302" cy="6999316"/>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楕円 19">
            <a:extLst>
              <a:ext uri="{FF2B5EF4-FFF2-40B4-BE49-F238E27FC236}">
                <a16:creationId xmlns:a16="http://schemas.microsoft.com/office/drawing/2014/main" id="{035E40A3-F777-4E65-800E-544BC0A5A8E7}"/>
              </a:ext>
            </a:extLst>
          </p:cNvPr>
          <p:cNvSpPr/>
          <p:nvPr/>
        </p:nvSpPr>
        <p:spPr>
          <a:xfrm>
            <a:off x="837862" y="3242316"/>
            <a:ext cx="982800" cy="981107"/>
          </a:xfrm>
          <a:prstGeom prst="ellipse">
            <a:avLst/>
          </a:prstGeom>
          <a:solidFill>
            <a:srgbClr val="CCECFF"/>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1200"/>
              </a:spcBef>
            </a:pPr>
            <a:r>
              <a:rPr kumimoji="1" lang="ja-JP" altLang="en-US" sz="2800" dirty="0">
                <a:ln>
                  <a:solidFill>
                    <a:schemeClr val="tx1"/>
                  </a:solidFill>
                </a:ln>
                <a:solidFill>
                  <a:schemeClr val="tx1"/>
                </a:solidFill>
                <a:effectLst/>
                <a:latin typeface="UD デジタル 教科書体 NK-R" panose="02020400000000000000" pitchFamily="18" charset="-128"/>
                <a:ea typeface="UD デジタル 教科書体 NK-R" panose="02020400000000000000" pitchFamily="18" charset="-128"/>
              </a:rPr>
              <a:t>左</a:t>
            </a:r>
            <a:endParaRPr kumimoji="1" lang="en-US" altLang="ja-JP" sz="2800" dirty="0">
              <a:ln>
                <a:solidFill>
                  <a:schemeClr val="tx1"/>
                </a:solidFill>
              </a:ln>
              <a:solidFill>
                <a:schemeClr val="tx1"/>
              </a:solidFill>
              <a:effectLst/>
              <a:latin typeface="UD デジタル 教科書体 NK-R" panose="02020400000000000000" pitchFamily="18" charset="-128"/>
              <a:ea typeface="UD デジタル 教科書体 NK-R" panose="02020400000000000000" pitchFamily="18" charset="-128"/>
            </a:endParaRPr>
          </a:p>
        </p:txBody>
      </p:sp>
      <p:sp>
        <p:nvSpPr>
          <p:cNvPr id="21" name="楕円 20">
            <a:extLst>
              <a:ext uri="{FF2B5EF4-FFF2-40B4-BE49-F238E27FC236}">
                <a16:creationId xmlns:a16="http://schemas.microsoft.com/office/drawing/2014/main" id="{F58349F8-AA35-4A7C-A2E9-8F8A674CD0FE}"/>
              </a:ext>
            </a:extLst>
          </p:cNvPr>
          <p:cNvSpPr/>
          <p:nvPr/>
        </p:nvSpPr>
        <p:spPr>
          <a:xfrm>
            <a:off x="9949557" y="3227628"/>
            <a:ext cx="982800" cy="982800"/>
          </a:xfrm>
          <a:prstGeom prst="ellipse">
            <a:avLst/>
          </a:prstGeom>
          <a:solidFill>
            <a:srgbClr val="FFCCFF"/>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dirty="0">
                <a:ln>
                  <a:solidFill>
                    <a:schemeClr val="tx1"/>
                  </a:solidFill>
                </a:ln>
                <a:solidFill>
                  <a:schemeClr val="tx1"/>
                </a:solidFill>
                <a:effectLst/>
                <a:latin typeface="UD デジタル 教科書体 NK-R" panose="02020400000000000000" pitchFamily="18" charset="-128"/>
                <a:ea typeface="UD デジタル 教科書体 NK-R" panose="02020400000000000000" pitchFamily="18" charset="-128"/>
              </a:rPr>
              <a:t>右</a:t>
            </a:r>
            <a:endParaRPr kumimoji="1" lang="en-US" altLang="ja-JP" sz="2800" dirty="0">
              <a:ln>
                <a:solidFill>
                  <a:schemeClr val="tx1"/>
                </a:solidFill>
              </a:ln>
              <a:solidFill>
                <a:schemeClr val="tx1"/>
              </a:solidFill>
              <a:effectLst/>
              <a:latin typeface="UD デジタル 教科書体 NK-R" panose="02020400000000000000" pitchFamily="18" charset="-128"/>
              <a:ea typeface="UD デジタル 教科書体 NK-R" panose="02020400000000000000" pitchFamily="18" charset="-128"/>
            </a:endParaRPr>
          </a:p>
        </p:txBody>
      </p:sp>
      <p:pic>
        <p:nvPicPr>
          <p:cNvPr id="1036" name="Picture 12" descr="給食のイラスト（箸）">
            <a:extLst>
              <a:ext uri="{FF2B5EF4-FFF2-40B4-BE49-F238E27FC236}">
                <a16:creationId xmlns:a16="http://schemas.microsoft.com/office/drawing/2014/main" id="{953BBAFA-240E-C912-0C93-5E10FF2A5C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8572" y="5982132"/>
            <a:ext cx="2892903" cy="560337"/>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グループ化 29">
            <a:extLst>
              <a:ext uri="{FF2B5EF4-FFF2-40B4-BE49-F238E27FC236}">
                <a16:creationId xmlns:a16="http://schemas.microsoft.com/office/drawing/2014/main" id="{642A415E-9598-AA21-C2BA-FD5EB11B218C}"/>
              </a:ext>
            </a:extLst>
          </p:cNvPr>
          <p:cNvGrpSpPr/>
          <p:nvPr/>
        </p:nvGrpSpPr>
        <p:grpSpPr>
          <a:xfrm>
            <a:off x="907569" y="1209850"/>
            <a:ext cx="3711201" cy="2570976"/>
            <a:chOff x="907569" y="1209850"/>
            <a:chExt cx="3711201" cy="2570976"/>
          </a:xfrm>
        </p:grpSpPr>
        <p:pic>
          <p:nvPicPr>
            <p:cNvPr id="1032" name="Picture 8" descr="野菜の煮物のイラスト">
              <a:extLst>
                <a:ext uri="{FF2B5EF4-FFF2-40B4-BE49-F238E27FC236}">
                  <a16:creationId xmlns:a16="http://schemas.microsoft.com/office/drawing/2014/main" id="{A4AF8B50-BE4F-E355-16D1-D338E63571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6548" y="1814160"/>
              <a:ext cx="2222222" cy="1966666"/>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グループ化 28">
              <a:extLst>
                <a:ext uri="{FF2B5EF4-FFF2-40B4-BE49-F238E27FC236}">
                  <a16:creationId xmlns:a16="http://schemas.microsoft.com/office/drawing/2014/main" id="{6F81DD7D-3735-0444-0F36-9D7C76E60DC5}"/>
                </a:ext>
              </a:extLst>
            </p:cNvPr>
            <p:cNvGrpSpPr/>
            <p:nvPr/>
          </p:nvGrpSpPr>
          <p:grpSpPr>
            <a:xfrm>
              <a:off x="907569" y="1209850"/>
              <a:ext cx="1948557" cy="992188"/>
              <a:chOff x="907569" y="1209850"/>
              <a:chExt cx="1948557" cy="992188"/>
            </a:xfrm>
          </p:grpSpPr>
          <p:sp>
            <p:nvSpPr>
              <p:cNvPr id="16" name="楕円 15">
                <a:extLst>
                  <a:ext uri="{FF2B5EF4-FFF2-40B4-BE49-F238E27FC236}">
                    <a16:creationId xmlns:a16="http://schemas.microsoft.com/office/drawing/2014/main" id="{7FC5B542-2084-4C11-B2EC-B7546DF7D7FA}"/>
                  </a:ext>
                </a:extLst>
              </p:cNvPr>
              <p:cNvSpPr/>
              <p:nvPr/>
            </p:nvSpPr>
            <p:spPr>
              <a:xfrm>
                <a:off x="907569" y="1209850"/>
                <a:ext cx="1948557" cy="99218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dirty="0">
                    <a:solidFill>
                      <a:schemeClr val="tx1"/>
                    </a:solidFill>
                    <a:effectLst/>
                    <a:latin typeface="UD デジタル 教科書体 NP-B" panose="02020700000000000000" pitchFamily="18" charset="-128"/>
                    <a:ea typeface="UD デジタル 教科書体 NP-B" panose="02020700000000000000" pitchFamily="18" charset="-128"/>
                  </a:rPr>
                  <a:t>副 菜</a:t>
                </a:r>
              </a:p>
            </p:txBody>
          </p:sp>
          <p:sp>
            <p:nvSpPr>
              <p:cNvPr id="3" name="テキスト ボックス 2">
                <a:extLst>
                  <a:ext uri="{FF2B5EF4-FFF2-40B4-BE49-F238E27FC236}">
                    <a16:creationId xmlns:a16="http://schemas.microsoft.com/office/drawing/2014/main" id="{7F7642F3-362D-BD20-DED3-8B1E960EA290}"/>
                  </a:ext>
                </a:extLst>
              </p:cNvPr>
              <p:cNvSpPr txBox="1"/>
              <p:nvPr/>
            </p:nvSpPr>
            <p:spPr>
              <a:xfrm>
                <a:off x="1394059" y="1313318"/>
                <a:ext cx="1254467" cy="338554"/>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ふく　さい</a:t>
                </a:r>
              </a:p>
            </p:txBody>
          </p:sp>
        </p:grpSp>
      </p:grpSp>
      <p:grpSp>
        <p:nvGrpSpPr>
          <p:cNvPr id="28" name="グループ化 27">
            <a:extLst>
              <a:ext uri="{FF2B5EF4-FFF2-40B4-BE49-F238E27FC236}">
                <a16:creationId xmlns:a16="http://schemas.microsoft.com/office/drawing/2014/main" id="{278E74F5-CE3D-78BF-A937-FFD55432140F}"/>
              </a:ext>
            </a:extLst>
          </p:cNvPr>
          <p:cNvGrpSpPr/>
          <p:nvPr/>
        </p:nvGrpSpPr>
        <p:grpSpPr>
          <a:xfrm>
            <a:off x="5068721" y="880552"/>
            <a:ext cx="5596495" cy="2914650"/>
            <a:chOff x="5068721" y="880552"/>
            <a:chExt cx="5596495" cy="2914650"/>
          </a:xfrm>
        </p:grpSpPr>
        <p:pic>
          <p:nvPicPr>
            <p:cNvPr id="1034" name="Picture 10" descr="焼き鮭のイラスト">
              <a:extLst>
                <a:ext uri="{FF2B5EF4-FFF2-40B4-BE49-F238E27FC236}">
                  <a16:creationId xmlns:a16="http://schemas.microsoft.com/office/drawing/2014/main" id="{C7D2C230-4BC6-EA31-9561-45F7962709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68721" y="880552"/>
              <a:ext cx="3810000" cy="291465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グループ化 25">
              <a:extLst>
                <a:ext uri="{FF2B5EF4-FFF2-40B4-BE49-F238E27FC236}">
                  <a16:creationId xmlns:a16="http://schemas.microsoft.com/office/drawing/2014/main" id="{BABA2268-8E06-9421-4108-FB19E6B760F8}"/>
                </a:ext>
              </a:extLst>
            </p:cNvPr>
            <p:cNvGrpSpPr/>
            <p:nvPr/>
          </p:nvGrpSpPr>
          <p:grpSpPr>
            <a:xfrm>
              <a:off x="8716659" y="1171015"/>
              <a:ext cx="1948557" cy="992188"/>
              <a:chOff x="8716659" y="1171015"/>
              <a:chExt cx="1948557" cy="992188"/>
            </a:xfrm>
          </p:grpSpPr>
          <p:sp>
            <p:nvSpPr>
              <p:cNvPr id="15" name="楕円 14">
                <a:extLst>
                  <a:ext uri="{FF2B5EF4-FFF2-40B4-BE49-F238E27FC236}">
                    <a16:creationId xmlns:a16="http://schemas.microsoft.com/office/drawing/2014/main" id="{49E2D85E-4C52-4EEA-8B43-60C6FB98CD9B}"/>
                  </a:ext>
                </a:extLst>
              </p:cNvPr>
              <p:cNvSpPr/>
              <p:nvPr/>
            </p:nvSpPr>
            <p:spPr>
              <a:xfrm>
                <a:off x="8716659" y="1171015"/>
                <a:ext cx="1948557" cy="99218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dirty="0">
                    <a:solidFill>
                      <a:schemeClr val="tx1"/>
                    </a:solidFill>
                    <a:effectLst/>
                    <a:latin typeface="UD デジタル 教科書体 NP-B" panose="02020700000000000000" pitchFamily="18" charset="-128"/>
                    <a:ea typeface="UD デジタル 教科書体 NP-B" panose="02020700000000000000" pitchFamily="18" charset="-128"/>
                  </a:rPr>
                  <a:t>主 菜</a:t>
                </a:r>
              </a:p>
            </p:txBody>
          </p:sp>
          <p:sp>
            <p:nvSpPr>
              <p:cNvPr id="5" name="テキスト ボックス 4">
                <a:extLst>
                  <a:ext uri="{FF2B5EF4-FFF2-40B4-BE49-F238E27FC236}">
                    <a16:creationId xmlns:a16="http://schemas.microsoft.com/office/drawing/2014/main" id="{95100AC3-D4E8-59DA-9C78-849837697788}"/>
                  </a:ext>
                </a:extLst>
              </p:cNvPr>
              <p:cNvSpPr txBox="1"/>
              <p:nvPr/>
            </p:nvSpPr>
            <p:spPr>
              <a:xfrm>
                <a:off x="9211084" y="1281098"/>
                <a:ext cx="1254467" cy="338554"/>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しゅ  </a:t>
                </a:r>
                <a:r>
                  <a:rPr kumimoji="1" lang="ja-JP" altLang="en-US" sz="1600" dirty="0">
                    <a:latin typeface="UD デジタル 教科書体 NK-R" panose="02020400000000000000" pitchFamily="18" charset="-128"/>
                    <a:ea typeface="UD デジタル 教科書体 NK-R" panose="02020400000000000000" pitchFamily="18" charset="-128"/>
                  </a:rPr>
                  <a:t>さい</a:t>
                </a:r>
              </a:p>
            </p:txBody>
          </p:sp>
        </p:grpSp>
      </p:grpSp>
      <p:sp>
        <p:nvSpPr>
          <p:cNvPr id="6" name="テキスト ボックス 5">
            <a:extLst>
              <a:ext uri="{FF2B5EF4-FFF2-40B4-BE49-F238E27FC236}">
                <a16:creationId xmlns:a16="http://schemas.microsoft.com/office/drawing/2014/main" id="{0937E904-4B22-C064-731D-6E1261113EBA}"/>
              </a:ext>
            </a:extLst>
          </p:cNvPr>
          <p:cNvSpPr txBox="1"/>
          <p:nvPr/>
        </p:nvSpPr>
        <p:spPr>
          <a:xfrm>
            <a:off x="1015284" y="3382454"/>
            <a:ext cx="1254467" cy="307777"/>
          </a:xfrm>
          <a:prstGeom prst="rect">
            <a:avLst/>
          </a:prstGeom>
          <a:noFill/>
        </p:spPr>
        <p:txBody>
          <a:bodyPr wrap="square" rtlCol="0">
            <a:spAutoFit/>
          </a:bodyPr>
          <a:lstStyle/>
          <a:p>
            <a:r>
              <a:rPr lang="ja-JP" altLang="en-US" sz="1400" dirty="0">
                <a:latin typeface="UD デジタル 教科書体 NK-R" panose="02020400000000000000" pitchFamily="18" charset="-128"/>
                <a:ea typeface="UD デジタル 教科書体 NK-R" panose="02020400000000000000" pitchFamily="18" charset="-128"/>
              </a:rPr>
              <a:t>ひだり</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0B29A35D-43FB-C2F2-3846-828B9D5215FD}"/>
              </a:ext>
            </a:extLst>
          </p:cNvPr>
          <p:cNvSpPr txBox="1"/>
          <p:nvPr/>
        </p:nvSpPr>
        <p:spPr>
          <a:xfrm>
            <a:off x="10205592" y="3342843"/>
            <a:ext cx="1254467" cy="30777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みぎ</a:t>
            </a:r>
          </a:p>
        </p:txBody>
      </p:sp>
      <p:grpSp>
        <p:nvGrpSpPr>
          <p:cNvPr id="24" name="グループ化 23">
            <a:extLst>
              <a:ext uri="{FF2B5EF4-FFF2-40B4-BE49-F238E27FC236}">
                <a16:creationId xmlns:a16="http://schemas.microsoft.com/office/drawing/2014/main" id="{62B130AD-D1B9-E9B8-FEB1-255CDA58F025}"/>
              </a:ext>
            </a:extLst>
          </p:cNvPr>
          <p:cNvGrpSpPr/>
          <p:nvPr/>
        </p:nvGrpSpPr>
        <p:grpSpPr>
          <a:xfrm>
            <a:off x="769956" y="4009867"/>
            <a:ext cx="4165174" cy="2201600"/>
            <a:chOff x="769956" y="4009867"/>
            <a:chExt cx="4165174" cy="2201600"/>
          </a:xfrm>
        </p:grpSpPr>
        <p:grpSp>
          <p:nvGrpSpPr>
            <p:cNvPr id="23" name="グループ化 22">
              <a:extLst>
                <a:ext uri="{FF2B5EF4-FFF2-40B4-BE49-F238E27FC236}">
                  <a16:creationId xmlns:a16="http://schemas.microsoft.com/office/drawing/2014/main" id="{EF632389-EBA5-8020-747E-A3E5C513854E}"/>
                </a:ext>
              </a:extLst>
            </p:cNvPr>
            <p:cNvGrpSpPr/>
            <p:nvPr/>
          </p:nvGrpSpPr>
          <p:grpSpPr>
            <a:xfrm>
              <a:off x="769956" y="4009867"/>
              <a:ext cx="4165174" cy="2201600"/>
              <a:chOff x="769956" y="4009867"/>
              <a:chExt cx="4165174" cy="2201600"/>
            </a:xfrm>
          </p:grpSpPr>
          <p:sp>
            <p:nvSpPr>
              <p:cNvPr id="12" name="楕円 11">
                <a:extLst>
                  <a:ext uri="{FF2B5EF4-FFF2-40B4-BE49-F238E27FC236}">
                    <a16:creationId xmlns:a16="http://schemas.microsoft.com/office/drawing/2014/main" id="{B9FB455F-79E6-49C9-9E11-70B7AC4E9714}"/>
                  </a:ext>
                </a:extLst>
              </p:cNvPr>
              <p:cNvSpPr/>
              <p:nvPr/>
            </p:nvSpPr>
            <p:spPr>
              <a:xfrm>
                <a:off x="769956" y="5033807"/>
                <a:ext cx="1948557" cy="99218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主 食</a:t>
                </a:r>
                <a:endParaRPr kumimoji="1" lang="ja-JP" altLang="en-US" sz="2800" dirty="0">
                  <a:solidFill>
                    <a:schemeClr val="tx1"/>
                  </a:solidFill>
                  <a:effectLst/>
                  <a:latin typeface="UD デジタル 教科書体 NP-B" panose="02020700000000000000" pitchFamily="18" charset="-128"/>
                  <a:ea typeface="UD デジタル 教科書体 NP-B" panose="02020700000000000000" pitchFamily="18" charset="-128"/>
                </a:endParaRPr>
              </a:p>
            </p:txBody>
          </p:sp>
          <p:pic>
            <p:nvPicPr>
              <p:cNvPr id="1026" name="Picture 2" descr="ご飯のイラスト">
                <a:extLst>
                  <a:ext uri="{FF2B5EF4-FFF2-40B4-BE49-F238E27FC236}">
                    <a16:creationId xmlns:a16="http://schemas.microsoft.com/office/drawing/2014/main" id="{9F7F2443-5C4F-4FAE-AD4D-CCC90C5531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5789" y="4009867"/>
                <a:ext cx="2419341" cy="22016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テキスト ボックス 7">
              <a:extLst>
                <a:ext uri="{FF2B5EF4-FFF2-40B4-BE49-F238E27FC236}">
                  <a16:creationId xmlns:a16="http://schemas.microsoft.com/office/drawing/2014/main" id="{7D383DFE-771B-4705-2533-97FDA2EE0CCB}"/>
                </a:ext>
              </a:extLst>
            </p:cNvPr>
            <p:cNvSpPr txBox="1"/>
            <p:nvPr/>
          </p:nvSpPr>
          <p:spPr>
            <a:xfrm>
              <a:off x="1214160" y="5143206"/>
              <a:ext cx="1859908" cy="338554"/>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しゅ しょく</a:t>
              </a:r>
            </a:p>
          </p:txBody>
        </p:sp>
      </p:grpSp>
      <p:grpSp>
        <p:nvGrpSpPr>
          <p:cNvPr id="33" name="グループ化 32">
            <a:extLst>
              <a:ext uri="{FF2B5EF4-FFF2-40B4-BE49-F238E27FC236}">
                <a16:creationId xmlns:a16="http://schemas.microsoft.com/office/drawing/2014/main" id="{74203769-CD2E-7E28-4584-F336E2F6ABF9}"/>
              </a:ext>
            </a:extLst>
          </p:cNvPr>
          <p:cNvGrpSpPr/>
          <p:nvPr/>
        </p:nvGrpSpPr>
        <p:grpSpPr>
          <a:xfrm>
            <a:off x="5093496" y="3297790"/>
            <a:ext cx="1976782" cy="2062564"/>
            <a:chOff x="5093496" y="3297790"/>
            <a:chExt cx="1976782" cy="2062564"/>
          </a:xfrm>
        </p:grpSpPr>
        <p:pic>
          <p:nvPicPr>
            <p:cNvPr id="1030" name="Picture 6" descr="ほうれん草のおひたしのイラスト">
              <a:extLst>
                <a:ext uri="{FF2B5EF4-FFF2-40B4-BE49-F238E27FC236}">
                  <a16:creationId xmlns:a16="http://schemas.microsoft.com/office/drawing/2014/main" id="{D7E450BD-D84B-BC2D-ADD7-CB0289C074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3496" y="3297790"/>
              <a:ext cx="1880424" cy="1795805"/>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グループ化 31">
              <a:extLst>
                <a:ext uri="{FF2B5EF4-FFF2-40B4-BE49-F238E27FC236}">
                  <a16:creationId xmlns:a16="http://schemas.microsoft.com/office/drawing/2014/main" id="{FDF5DD4A-87FC-6FB6-7AD4-8B08CBDB3244}"/>
                </a:ext>
              </a:extLst>
            </p:cNvPr>
            <p:cNvGrpSpPr/>
            <p:nvPr/>
          </p:nvGrpSpPr>
          <p:grpSpPr>
            <a:xfrm>
              <a:off x="5121721" y="4368166"/>
              <a:ext cx="1948557" cy="992188"/>
              <a:chOff x="5121721" y="4368166"/>
              <a:chExt cx="1948557" cy="992188"/>
            </a:xfrm>
          </p:grpSpPr>
          <p:sp>
            <p:nvSpPr>
              <p:cNvPr id="17" name="楕円 16">
                <a:extLst>
                  <a:ext uri="{FF2B5EF4-FFF2-40B4-BE49-F238E27FC236}">
                    <a16:creationId xmlns:a16="http://schemas.microsoft.com/office/drawing/2014/main" id="{68785ACE-5736-4993-BFA7-C454E82EAB9C}"/>
                  </a:ext>
                </a:extLst>
              </p:cNvPr>
              <p:cNvSpPr/>
              <p:nvPr/>
            </p:nvSpPr>
            <p:spPr>
              <a:xfrm>
                <a:off x="5121721" y="4368166"/>
                <a:ext cx="1948557" cy="99218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dirty="0">
                    <a:solidFill>
                      <a:schemeClr val="tx1"/>
                    </a:solidFill>
                    <a:effectLst/>
                    <a:latin typeface="UD デジタル 教科書体 NP-B" panose="02020700000000000000" pitchFamily="18" charset="-128"/>
                    <a:ea typeface="UD デジタル 教科書体 NP-B" panose="02020700000000000000" pitchFamily="18" charset="-128"/>
                  </a:rPr>
                  <a:t>副 菜</a:t>
                </a:r>
              </a:p>
            </p:txBody>
          </p:sp>
          <p:sp>
            <p:nvSpPr>
              <p:cNvPr id="9" name="テキスト ボックス 8">
                <a:extLst>
                  <a:ext uri="{FF2B5EF4-FFF2-40B4-BE49-F238E27FC236}">
                    <a16:creationId xmlns:a16="http://schemas.microsoft.com/office/drawing/2014/main" id="{07B15EE1-22AB-899C-8DE9-AB86EDC2A4E6}"/>
                  </a:ext>
                </a:extLst>
              </p:cNvPr>
              <p:cNvSpPr txBox="1"/>
              <p:nvPr/>
            </p:nvSpPr>
            <p:spPr>
              <a:xfrm>
                <a:off x="5592474" y="4469763"/>
                <a:ext cx="1254467" cy="338554"/>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ふく  さい</a:t>
                </a:r>
              </a:p>
            </p:txBody>
          </p:sp>
        </p:grpSp>
      </p:grpSp>
      <p:grpSp>
        <p:nvGrpSpPr>
          <p:cNvPr id="25" name="グループ化 24">
            <a:extLst>
              <a:ext uri="{FF2B5EF4-FFF2-40B4-BE49-F238E27FC236}">
                <a16:creationId xmlns:a16="http://schemas.microsoft.com/office/drawing/2014/main" id="{BA18484A-63CA-B24E-DD6E-EA01834A3D6A}"/>
              </a:ext>
            </a:extLst>
          </p:cNvPr>
          <p:cNvGrpSpPr/>
          <p:nvPr/>
        </p:nvGrpSpPr>
        <p:grpSpPr>
          <a:xfrm>
            <a:off x="7232810" y="4080480"/>
            <a:ext cx="4182425" cy="2302704"/>
            <a:chOff x="7232810" y="4080480"/>
            <a:chExt cx="4182425" cy="2302704"/>
          </a:xfrm>
        </p:grpSpPr>
        <p:sp>
          <p:nvSpPr>
            <p:cNvPr id="13" name="楕円 12">
              <a:extLst>
                <a:ext uri="{FF2B5EF4-FFF2-40B4-BE49-F238E27FC236}">
                  <a16:creationId xmlns:a16="http://schemas.microsoft.com/office/drawing/2014/main" id="{B15459A4-2F66-4E08-AAAB-D96C50C90C10}"/>
                </a:ext>
              </a:extLst>
            </p:cNvPr>
            <p:cNvSpPr/>
            <p:nvPr/>
          </p:nvSpPr>
          <p:spPr>
            <a:xfrm>
              <a:off x="9466678" y="5008765"/>
              <a:ext cx="1948557" cy="99218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dirty="0">
                  <a:solidFill>
                    <a:schemeClr val="tx1"/>
                  </a:solidFill>
                  <a:effectLst/>
                  <a:latin typeface="UD デジタル 教科書体 NP-B" panose="02020700000000000000" pitchFamily="18" charset="-128"/>
                  <a:ea typeface="UD デジタル 教科書体 NP-B" panose="02020700000000000000" pitchFamily="18" charset="-128"/>
                </a:rPr>
                <a:t>汁もの</a:t>
              </a:r>
              <a:r>
                <a:rPr lang="ja-JP" altLang="en-US" dirty="0">
                  <a:solidFill>
                    <a:schemeClr val="tx1"/>
                  </a:solidFill>
                </a:rPr>
                <a:t>　</a:t>
              </a:r>
              <a:endParaRPr kumimoji="1" lang="ja-JP" altLang="en-US" dirty="0">
                <a:solidFill>
                  <a:schemeClr val="tx1"/>
                </a:solidFill>
                <a:effectLst/>
              </a:endParaRPr>
            </a:p>
          </p:txBody>
        </p:sp>
        <p:pic>
          <p:nvPicPr>
            <p:cNvPr id="1028" name="Picture 4" descr="味噌汁のイラスト">
              <a:extLst>
                <a:ext uri="{FF2B5EF4-FFF2-40B4-BE49-F238E27FC236}">
                  <a16:creationId xmlns:a16="http://schemas.microsoft.com/office/drawing/2014/main" id="{7A40A3C9-6FC7-6B87-1985-29EF5377207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2810" y="4080480"/>
              <a:ext cx="2331852" cy="230270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88402EBC-2612-939F-2052-A76347DFCAA3}"/>
                </a:ext>
              </a:extLst>
            </p:cNvPr>
            <p:cNvSpPr txBox="1"/>
            <p:nvPr/>
          </p:nvSpPr>
          <p:spPr>
            <a:xfrm>
              <a:off x="9833584" y="5123957"/>
              <a:ext cx="1254467" cy="338554"/>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しる</a:t>
              </a:r>
            </a:p>
          </p:txBody>
        </p:sp>
      </p:grpSp>
      <p:pic>
        <p:nvPicPr>
          <p:cNvPr id="11" name="食器２②">
            <a:hlinkClick r:id="" action="ppaction://media"/>
            <a:extLst>
              <a:ext uri="{FF2B5EF4-FFF2-40B4-BE49-F238E27FC236}">
                <a16:creationId xmlns:a16="http://schemas.microsoft.com/office/drawing/2014/main" id="{0ACD3C04-C86A-4D78-9695-2C0BDA8C614A}"/>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686904" y="5372532"/>
            <a:ext cx="609600" cy="609600"/>
          </a:xfrm>
          <a:prstGeom prst="rect">
            <a:avLst/>
          </a:prstGeom>
        </p:spPr>
      </p:pic>
      <p:sp>
        <p:nvSpPr>
          <p:cNvPr id="14" name="タイトル 1">
            <a:extLst>
              <a:ext uri="{FF2B5EF4-FFF2-40B4-BE49-F238E27FC236}">
                <a16:creationId xmlns:a16="http://schemas.microsoft.com/office/drawing/2014/main" id="{9E2121B8-478C-F4B9-19EB-12E0B0C0762C}"/>
              </a:ext>
            </a:extLst>
          </p:cNvPr>
          <p:cNvSpPr txBox="1">
            <a:spLocks/>
          </p:cNvSpPr>
          <p:nvPr/>
        </p:nvSpPr>
        <p:spPr>
          <a:xfrm>
            <a:off x="837862" y="130737"/>
            <a:ext cx="9787467" cy="9570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400" dirty="0">
                <a:latin typeface="UD デジタル 教科書体 NK-B" panose="02020700000000000000" pitchFamily="18" charset="-128"/>
                <a:ea typeface="UD デジタル 教科書体 NK-B" panose="02020700000000000000" pitchFamily="18" charset="-128"/>
              </a:rPr>
              <a:t>～正しい食器の並べ方～</a:t>
            </a:r>
          </a:p>
        </p:txBody>
      </p:sp>
      <p:sp>
        <p:nvSpPr>
          <p:cNvPr id="22" name="正方形/長方形 21">
            <a:extLst>
              <a:ext uri="{FF2B5EF4-FFF2-40B4-BE49-F238E27FC236}">
                <a16:creationId xmlns:a16="http://schemas.microsoft.com/office/drawing/2014/main" id="{A4CD67AD-9B52-6861-CBF7-997B4997A45A}"/>
              </a:ext>
            </a:extLst>
          </p:cNvPr>
          <p:cNvSpPr/>
          <p:nvPr/>
        </p:nvSpPr>
        <p:spPr>
          <a:xfrm>
            <a:off x="3270457" y="91833"/>
            <a:ext cx="6626945" cy="400110"/>
          </a:xfrm>
          <a:prstGeom prst="rect">
            <a:avLst/>
          </a:prstGeom>
          <a:noFill/>
        </p:spPr>
        <p:txBody>
          <a:bodyPr wrap="square" lIns="91440" tIns="45720" rIns="91440" bIns="45720">
            <a:spAutoFit/>
          </a:bodyPr>
          <a:lstStyle/>
          <a:p>
            <a:r>
              <a:rPr lang="ja-JP" altLang="en-US" sz="2000" dirty="0">
                <a:ln w="0"/>
                <a:effectLst>
                  <a:outerShdw blurRad="38100" dist="25400" dir="5400000" algn="ctr" rotWithShape="0">
                    <a:srgbClr val="6E747A">
                      <a:alpha val="43000"/>
                    </a:srgbClr>
                  </a:outerShdw>
                </a:effectLst>
                <a:latin typeface="UD デジタル 教科書体 NK-B" panose="02020700000000000000" pitchFamily="18" charset="-128"/>
                <a:ea typeface="UD デジタル 教科書体 NK-B" panose="02020700000000000000" pitchFamily="18" charset="-128"/>
              </a:rPr>
              <a:t>ただ　　　　　　　 しょっ き　　　　  なら    　　 かた</a:t>
            </a:r>
          </a:p>
        </p:txBody>
      </p:sp>
      <p:pic>
        <p:nvPicPr>
          <p:cNvPr id="18" name="食器２">
            <a:hlinkClick r:id="" action="ppaction://media"/>
            <a:extLst>
              <a:ext uri="{FF2B5EF4-FFF2-40B4-BE49-F238E27FC236}">
                <a16:creationId xmlns:a16="http://schemas.microsoft.com/office/drawing/2014/main" id="{A728AC3E-56E4-73C7-477C-2F94E22E2F65}"/>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1554408" y="4606232"/>
            <a:ext cx="487363" cy="487363"/>
          </a:xfrm>
          <a:prstGeom prst="rect">
            <a:avLst/>
          </a:prstGeom>
        </p:spPr>
      </p:pic>
    </p:spTree>
    <p:extLst>
      <p:ext uri="{BB962C8B-B14F-4D97-AF65-F5344CB8AC3E}">
        <p14:creationId xmlns:p14="http://schemas.microsoft.com/office/powerpoint/2010/main" val="269054545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996" fill="hold"/>
                                        <p:tgtEl>
                                          <p:spTgt spid="18"/>
                                        </p:tgtEl>
                                      </p:cBhvr>
                                    </p:cmd>
                                  </p:childTnLst>
                                </p:cTn>
                              </p:par>
                              <p:par>
                                <p:cTn id="7" presetID="42" presetClass="entr" presetSubtype="0" fill="hold" nodeType="withEffect">
                                  <p:stCondLst>
                                    <p:cond delay="300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1000"/>
                                        <p:tgtEl>
                                          <p:spTgt spid="24"/>
                                        </p:tgtEl>
                                      </p:cBhvr>
                                    </p:animEffect>
                                    <p:anim calcmode="lin" valueType="num">
                                      <p:cBhvr>
                                        <p:cTn id="10" dur="1000" fill="hold"/>
                                        <p:tgtEl>
                                          <p:spTgt spid="24"/>
                                        </p:tgtEl>
                                        <p:attrNameLst>
                                          <p:attrName>ppt_x</p:attrName>
                                        </p:attrNameLst>
                                      </p:cBhvr>
                                      <p:tavLst>
                                        <p:tav tm="0">
                                          <p:val>
                                            <p:strVal val="#ppt_x"/>
                                          </p:val>
                                        </p:tav>
                                        <p:tav tm="100000">
                                          <p:val>
                                            <p:strVal val="#ppt_x"/>
                                          </p:val>
                                        </p:tav>
                                      </p:tavLst>
                                    </p:anim>
                                    <p:anim calcmode="lin" valueType="num">
                                      <p:cBhvr>
                                        <p:cTn id="11" dur="1000" fill="hold"/>
                                        <p:tgtEl>
                                          <p:spTgt spid="24"/>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500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800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1050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400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18000"/>
                                  </p:stCondLst>
                                  <p:childTnLst>
                                    <p:set>
                                      <p:cBhvr>
                                        <p:cTn id="33" dur="1" fill="hold">
                                          <p:stCondLst>
                                            <p:cond delay="0"/>
                                          </p:stCondLst>
                                        </p:cTn>
                                        <p:tgtEl>
                                          <p:spTgt spid="1036"/>
                                        </p:tgtEl>
                                        <p:attrNameLst>
                                          <p:attrName>style.visibility</p:attrName>
                                        </p:attrNameLst>
                                      </p:cBhvr>
                                      <p:to>
                                        <p:strVal val="visible"/>
                                      </p:to>
                                    </p:set>
                                    <p:animEffect transition="in" filter="fade">
                                      <p:cBhvr>
                                        <p:cTn id="34" dur="1000"/>
                                        <p:tgtEl>
                                          <p:spTgt spid="1036"/>
                                        </p:tgtEl>
                                      </p:cBhvr>
                                    </p:animEffect>
                                    <p:anim calcmode="lin" valueType="num">
                                      <p:cBhvr>
                                        <p:cTn id="35" dur="1000" fill="hold"/>
                                        <p:tgtEl>
                                          <p:spTgt spid="1036"/>
                                        </p:tgtEl>
                                        <p:attrNameLst>
                                          <p:attrName>ppt_x</p:attrName>
                                        </p:attrNameLst>
                                      </p:cBhvr>
                                      <p:tavLst>
                                        <p:tav tm="0">
                                          <p:val>
                                            <p:strVal val="#ppt_x"/>
                                          </p:val>
                                        </p:tav>
                                        <p:tav tm="100000">
                                          <p:val>
                                            <p:strVal val="#ppt_x"/>
                                          </p:val>
                                        </p:tav>
                                      </p:tavLst>
                                    </p:anim>
                                    <p:anim calcmode="lin" valueType="num">
                                      <p:cBhvr>
                                        <p:cTn id="36" dur="1000" fill="hold"/>
                                        <p:tgtEl>
                                          <p:spTgt spid="1036"/>
                                        </p:tgtEl>
                                        <p:attrNameLst>
                                          <p:attrName>ppt_y</p:attrName>
                                        </p:attrNameLst>
                                      </p:cBhvr>
                                      <p:tavLst>
                                        <p:tav tm="0">
                                          <p:val>
                                            <p:strVal val="#ppt_y+.1"/>
                                          </p:val>
                                        </p:tav>
                                        <p:tav tm="100000">
                                          <p:val>
                                            <p:strVal val="#ppt_y"/>
                                          </p:val>
                                        </p:tav>
                                      </p:tavLst>
                                    </p:anim>
                                  </p:childTnLst>
                                </p:cTn>
                              </p:par>
                            </p:childTnLst>
                          </p:cTn>
                        </p:par>
                        <p:par>
                          <p:cTn id="37" fill="hold">
                            <p:stCondLst>
                              <p:cond delay="21996"/>
                            </p:stCondLst>
                            <p:childTnLst>
                              <p:par>
                                <p:cTn id="38" presetID="1" presetClass="mediacall" presetSubtype="0" fill="hold" nodeType="afterEffect">
                                  <p:stCondLst>
                                    <p:cond delay="0"/>
                                  </p:stCondLst>
                                  <p:childTnLst>
                                    <p:cmd type="call" cmd="playFrom(0.0)">
                                      <p:cBhvr>
                                        <p:cTn id="39" dur="867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0" fill="hold" display="0">
                  <p:stCondLst>
                    <p:cond delay="indefinite"/>
                  </p:stCondLst>
                  <p:endCondLst>
                    <p:cond evt="onStopAudio" delay="0">
                      <p:tgtEl>
                        <p:sldTgt/>
                      </p:tgtEl>
                    </p:cond>
                  </p:endCondLst>
                </p:cTn>
                <p:tgtEl>
                  <p:spTgt spid="11"/>
                </p:tgtEl>
              </p:cMediaNode>
            </p:audio>
            <p:audio>
              <p:cMediaNode vol="80000" showWhenStopped="0">
                <p:cTn id="41" fill="hold" display="0">
                  <p:stCondLst>
                    <p:cond delay="indefinite"/>
                  </p:stCondLst>
                  <p:endCondLst>
                    <p:cond evt="onStopAudio" delay="0">
                      <p:tgtEl>
                        <p:sldTgt/>
                      </p:tgtEl>
                    </p:cond>
                  </p:endCondLst>
                </p:cTn>
                <p:tgtEl>
                  <p:spTgt spid="1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489CAD89-6882-4759-85C0-0B641E451D48}"/>
              </a:ext>
            </a:extLst>
          </p:cNvPr>
          <p:cNvSpPr>
            <a:spLocks noGrp="1"/>
          </p:cNvSpPr>
          <p:nvPr>
            <p:ph type="title"/>
          </p:nvPr>
        </p:nvSpPr>
        <p:spPr>
          <a:xfrm>
            <a:off x="1202266" y="335311"/>
            <a:ext cx="9787467" cy="957085"/>
          </a:xfrm>
        </p:spPr>
        <p:txBody>
          <a:bodyPr>
            <a:normAutofit/>
          </a:bodyPr>
          <a:lstStyle/>
          <a:p>
            <a:pPr algn="ctr"/>
            <a:r>
              <a:rPr lang="ja-JP" altLang="en-US" dirty="0">
                <a:latin typeface="UD デジタル 教科書体 NK-B" panose="02020700000000000000" pitchFamily="18" charset="-128"/>
                <a:ea typeface="UD デジタル 教科書体 NK-B" panose="02020700000000000000" pitchFamily="18" charset="-128"/>
              </a:rPr>
              <a:t>～魚料理の置き方～</a:t>
            </a:r>
            <a:endParaRPr kumimoji="1" lang="ja-JP" altLang="en-US" sz="6000" dirty="0">
              <a:latin typeface="UD デジタル 教科書体 NK-B" panose="02020700000000000000" pitchFamily="18" charset="-128"/>
              <a:ea typeface="UD デジタル 教科書体 NK-B" panose="02020700000000000000" pitchFamily="18" charset="-128"/>
            </a:endParaRPr>
          </a:p>
        </p:txBody>
      </p:sp>
      <p:sp>
        <p:nvSpPr>
          <p:cNvPr id="12" name="タイトル 1">
            <a:extLst>
              <a:ext uri="{FF2B5EF4-FFF2-40B4-BE49-F238E27FC236}">
                <a16:creationId xmlns:a16="http://schemas.microsoft.com/office/drawing/2014/main" id="{807944DF-2B91-4F44-B62F-AF5B3C164362}"/>
              </a:ext>
            </a:extLst>
          </p:cNvPr>
          <p:cNvSpPr txBox="1">
            <a:spLocks/>
          </p:cNvSpPr>
          <p:nvPr/>
        </p:nvSpPr>
        <p:spPr>
          <a:xfrm>
            <a:off x="6755708" y="5473119"/>
            <a:ext cx="3989211" cy="70467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切り身の場合</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　</a:t>
            </a:r>
          </a:p>
        </p:txBody>
      </p:sp>
      <p:pic>
        <p:nvPicPr>
          <p:cNvPr id="3" name="Picture 10" descr="焼き鮭のイラスト">
            <a:extLst>
              <a:ext uri="{FF2B5EF4-FFF2-40B4-BE49-F238E27FC236}">
                <a16:creationId xmlns:a16="http://schemas.microsoft.com/office/drawing/2014/main" id="{7AF685BA-6B70-5D2B-494F-5A52B45D1D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5708" y="2558469"/>
            <a:ext cx="38100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焼き魚のイラスト">
            <a:extLst>
              <a:ext uri="{FF2B5EF4-FFF2-40B4-BE49-F238E27FC236}">
                <a16:creationId xmlns:a16="http://schemas.microsoft.com/office/drawing/2014/main" id="{D7BB7304-4447-A947-BC14-BE10DB83D646}"/>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39259" b="92963" l="667" r="95111">
                        <a14:foregroundMark x1="7333" y1="66667" x2="7333" y2="66667"/>
                        <a14:foregroundMark x1="667" y1="70000" x2="667" y2="70000"/>
                        <a14:foregroundMark x1="5778" y1="42593" x2="6000" y2="41111"/>
                        <a14:foregroundMark x1="88889" y1="50000" x2="88889" y2="50000"/>
                        <a14:foregroundMark x1="95333" y1="52222" x2="95333" y2="52222"/>
                        <a14:foregroundMark x1="93111" y1="39259" x2="93111" y2="39259"/>
                      </a14:backgroundRemoval>
                    </a14:imgEffect>
                  </a14:imgLayer>
                </a14:imgProps>
              </a:ext>
              <a:ext uri="{28A0092B-C50C-407E-A947-70E740481C1C}">
                <a14:useLocalDpi xmlns:a14="http://schemas.microsoft.com/office/drawing/2010/main" val="0"/>
              </a:ext>
            </a:extLst>
          </a:blip>
          <a:srcRect t="36022"/>
          <a:stretch/>
        </p:blipFill>
        <p:spPr bwMode="auto">
          <a:xfrm>
            <a:off x="667455" y="3232826"/>
            <a:ext cx="4852951" cy="1862880"/>
          </a:xfrm>
          <a:prstGeom prst="rect">
            <a:avLst/>
          </a:prstGeom>
          <a:noFill/>
          <a:extLst>
            <a:ext uri="{909E8E84-426E-40DD-AFC4-6F175D3DCCD1}">
              <a14:hiddenFill xmlns:a14="http://schemas.microsoft.com/office/drawing/2010/main">
                <a:solidFill>
                  <a:srgbClr val="FFFFFF"/>
                </a:solidFill>
              </a14:hiddenFill>
            </a:ext>
          </a:extLst>
        </p:spPr>
      </p:pic>
      <p:pic>
        <p:nvPicPr>
          <p:cNvPr id="4" name="食器３">
            <a:hlinkClick r:id="" action="ppaction://media"/>
            <a:extLst>
              <a:ext uri="{FF2B5EF4-FFF2-40B4-BE49-F238E27FC236}">
                <a16:creationId xmlns:a16="http://schemas.microsoft.com/office/drawing/2014/main" id="{9AA05B27-828B-66F7-87E7-E286A28B3A1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96210" y="6052911"/>
            <a:ext cx="487363" cy="487363"/>
          </a:xfrm>
          <a:prstGeom prst="rect">
            <a:avLst/>
          </a:prstGeom>
        </p:spPr>
      </p:pic>
      <p:sp>
        <p:nvSpPr>
          <p:cNvPr id="5" name="テキスト ボックス 4">
            <a:extLst>
              <a:ext uri="{FF2B5EF4-FFF2-40B4-BE49-F238E27FC236}">
                <a16:creationId xmlns:a16="http://schemas.microsoft.com/office/drawing/2014/main" id="{51EBECE1-5461-10D0-D2D3-97D2616E98C2}"/>
              </a:ext>
            </a:extLst>
          </p:cNvPr>
          <p:cNvSpPr txBox="1"/>
          <p:nvPr/>
        </p:nvSpPr>
        <p:spPr>
          <a:xfrm>
            <a:off x="7317475" y="5187371"/>
            <a:ext cx="3248233" cy="338554"/>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　き　　　　　 　み　　　　　　　　ば　　 あい</a:t>
            </a:r>
          </a:p>
        </p:txBody>
      </p:sp>
      <p:grpSp>
        <p:nvGrpSpPr>
          <p:cNvPr id="18" name="グループ化 17">
            <a:extLst>
              <a:ext uri="{FF2B5EF4-FFF2-40B4-BE49-F238E27FC236}">
                <a16:creationId xmlns:a16="http://schemas.microsoft.com/office/drawing/2014/main" id="{135D10A5-4627-3F80-7E5E-4CB6F2C8A7AF}"/>
              </a:ext>
            </a:extLst>
          </p:cNvPr>
          <p:cNvGrpSpPr/>
          <p:nvPr/>
        </p:nvGrpSpPr>
        <p:grpSpPr>
          <a:xfrm>
            <a:off x="464253" y="1037792"/>
            <a:ext cx="3509434" cy="2391208"/>
            <a:chOff x="464253" y="1037792"/>
            <a:chExt cx="3509434" cy="2391208"/>
          </a:xfrm>
        </p:grpSpPr>
        <p:sp>
          <p:nvSpPr>
            <p:cNvPr id="2" name="矢印: 下 1">
              <a:extLst>
                <a:ext uri="{FF2B5EF4-FFF2-40B4-BE49-F238E27FC236}">
                  <a16:creationId xmlns:a16="http://schemas.microsoft.com/office/drawing/2014/main" id="{A99FBF9A-8D10-4E10-AD8A-0C3687FF0236}"/>
                </a:ext>
              </a:extLst>
            </p:cNvPr>
            <p:cNvSpPr/>
            <p:nvPr/>
          </p:nvSpPr>
          <p:spPr>
            <a:xfrm>
              <a:off x="1255804" y="2007214"/>
              <a:ext cx="812800" cy="14217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37CE893C-D38E-35DB-9A04-FDBECC31733A}"/>
                </a:ext>
              </a:extLst>
            </p:cNvPr>
            <p:cNvGrpSpPr/>
            <p:nvPr/>
          </p:nvGrpSpPr>
          <p:grpSpPr>
            <a:xfrm>
              <a:off x="464253" y="1037792"/>
              <a:ext cx="3509434" cy="1325563"/>
              <a:chOff x="464253" y="1037792"/>
              <a:chExt cx="3509434" cy="1325563"/>
            </a:xfrm>
          </p:grpSpPr>
          <p:sp>
            <p:nvSpPr>
              <p:cNvPr id="7" name="タイトル 1">
                <a:extLst>
                  <a:ext uri="{FF2B5EF4-FFF2-40B4-BE49-F238E27FC236}">
                    <a16:creationId xmlns:a16="http://schemas.microsoft.com/office/drawing/2014/main" id="{20F64AA1-C5F7-4DA8-A2D4-4985DA425813}"/>
                  </a:ext>
                </a:extLst>
              </p:cNvPr>
              <p:cNvSpPr txBox="1">
                <a:spLocks/>
              </p:cNvSpPr>
              <p:nvPr/>
            </p:nvSpPr>
            <p:spPr>
              <a:xfrm>
                <a:off x="464253" y="1037792"/>
                <a:ext cx="35094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頭</a:t>
                </a:r>
                <a:r>
                  <a:rPr lang="ja-JP" altLang="en-US" dirty="0">
                    <a:latin typeface="UD デジタル 教科書体 NK-R" panose="02020400000000000000" pitchFamily="18" charset="-128"/>
                    <a:ea typeface="UD デジタル 教科書体 NK-R" panose="02020400000000000000" pitchFamily="18" charset="-128"/>
                  </a:rPr>
                  <a:t>　</a:t>
                </a:r>
                <a:r>
                  <a:rPr lang="ja-JP" altLang="en-US" sz="3600" dirty="0">
                    <a:latin typeface="UD デジタル 教科書体 NK-R" panose="02020400000000000000" pitchFamily="18" charset="-128"/>
                    <a:ea typeface="UD デジタル 教科書体 NK-R" panose="02020400000000000000" pitchFamily="18" charset="-128"/>
                  </a:rPr>
                  <a:t>左側</a:t>
                </a:r>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a:extLst>
                  <a:ext uri="{FF2B5EF4-FFF2-40B4-BE49-F238E27FC236}">
                    <a16:creationId xmlns:a16="http://schemas.microsoft.com/office/drawing/2014/main" id="{52BC88E6-C223-340F-60EB-E85BE370A38D}"/>
                  </a:ext>
                </a:extLst>
              </p:cNvPr>
              <p:cNvSpPr txBox="1"/>
              <p:nvPr/>
            </p:nvSpPr>
            <p:spPr>
              <a:xfrm>
                <a:off x="1244920" y="1067217"/>
                <a:ext cx="2379311" cy="338554"/>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あたま　　  ひだりがわ </a:t>
                </a:r>
              </a:p>
            </p:txBody>
          </p:sp>
        </p:grpSp>
      </p:grpSp>
      <p:grpSp>
        <p:nvGrpSpPr>
          <p:cNvPr id="23" name="グループ化 22">
            <a:extLst>
              <a:ext uri="{FF2B5EF4-FFF2-40B4-BE49-F238E27FC236}">
                <a16:creationId xmlns:a16="http://schemas.microsoft.com/office/drawing/2014/main" id="{C05A78EC-9911-5DE7-C72A-758FF75AFEAC}"/>
              </a:ext>
            </a:extLst>
          </p:cNvPr>
          <p:cNvGrpSpPr/>
          <p:nvPr/>
        </p:nvGrpSpPr>
        <p:grpSpPr>
          <a:xfrm>
            <a:off x="6946985" y="1234183"/>
            <a:ext cx="3989211" cy="1643169"/>
            <a:chOff x="6946985" y="1234183"/>
            <a:chExt cx="3989211" cy="1643169"/>
          </a:xfrm>
        </p:grpSpPr>
        <p:sp>
          <p:nvSpPr>
            <p:cNvPr id="11" name="矢印: 下 10">
              <a:extLst>
                <a:ext uri="{FF2B5EF4-FFF2-40B4-BE49-F238E27FC236}">
                  <a16:creationId xmlns:a16="http://schemas.microsoft.com/office/drawing/2014/main" id="{95309A22-3F38-4254-A26C-0462CD6CCE37}"/>
                </a:ext>
              </a:extLst>
            </p:cNvPr>
            <p:cNvSpPr/>
            <p:nvPr/>
          </p:nvSpPr>
          <p:spPr>
            <a:xfrm>
              <a:off x="7608713" y="2172678"/>
              <a:ext cx="812800" cy="7046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229EB2F7-646C-CEBF-63F9-08689E05AE72}"/>
                </a:ext>
              </a:extLst>
            </p:cNvPr>
            <p:cNvGrpSpPr/>
            <p:nvPr/>
          </p:nvGrpSpPr>
          <p:grpSpPr>
            <a:xfrm>
              <a:off x="6946985" y="1234183"/>
              <a:ext cx="3989211" cy="1013395"/>
              <a:chOff x="6946985" y="1234183"/>
              <a:chExt cx="3989211" cy="1013395"/>
            </a:xfrm>
          </p:grpSpPr>
          <p:sp>
            <p:nvSpPr>
              <p:cNvPr id="10" name="タイトル 1">
                <a:extLst>
                  <a:ext uri="{FF2B5EF4-FFF2-40B4-BE49-F238E27FC236}">
                    <a16:creationId xmlns:a16="http://schemas.microsoft.com/office/drawing/2014/main" id="{A7249E94-FBDD-4ECC-9558-8818F0D6C64A}"/>
                  </a:ext>
                </a:extLst>
              </p:cNvPr>
              <p:cNvSpPr txBox="1">
                <a:spLocks/>
              </p:cNvSpPr>
              <p:nvPr/>
            </p:nvSpPr>
            <p:spPr>
              <a:xfrm>
                <a:off x="6946985" y="1416315"/>
                <a:ext cx="3989211" cy="8312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皮</a:t>
                </a:r>
                <a:r>
                  <a:rPr lang="ja-JP" altLang="en-US" dirty="0">
                    <a:latin typeface="UD デジタル 教科書体 NK-R" panose="02020400000000000000" pitchFamily="18" charset="-128"/>
                    <a:ea typeface="UD デジタル 教科書体 NK-R" panose="02020400000000000000" pitchFamily="18" charset="-128"/>
                  </a:rPr>
                  <a:t>　</a:t>
                </a:r>
                <a:r>
                  <a:rPr lang="ja-JP" altLang="en-US" sz="3600" dirty="0">
                    <a:latin typeface="UD デジタル 教科書体 NK-R" panose="02020400000000000000" pitchFamily="18" charset="-128"/>
                    <a:ea typeface="UD デジタル 教科書体 NK-R" panose="02020400000000000000" pitchFamily="18" charset="-128"/>
                  </a:rPr>
                  <a:t>向こう側</a:t>
                </a:r>
                <a:r>
                  <a:rPr lang="ja-JP" altLang="en-US" dirty="0">
                    <a:latin typeface="UD デジタル 教科書体 NK-R" panose="02020400000000000000" pitchFamily="18" charset="-128"/>
                    <a:ea typeface="UD デジタル 教科書体 NK-R" panose="02020400000000000000" pitchFamily="18" charset="-128"/>
                  </a:rPr>
                  <a:t>　</a:t>
                </a:r>
              </a:p>
            </p:txBody>
          </p:sp>
          <p:sp>
            <p:nvSpPr>
              <p:cNvPr id="17" name="テキスト ボックス 16">
                <a:extLst>
                  <a:ext uri="{FF2B5EF4-FFF2-40B4-BE49-F238E27FC236}">
                    <a16:creationId xmlns:a16="http://schemas.microsoft.com/office/drawing/2014/main" id="{7D232271-33CC-9296-2F5E-5CB8F53A44A3}"/>
                  </a:ext>
                </a:extLst>
              </p:cNvPr>
              <p:cNvSpPr txBox="1"/>
              <p:nvPr/>
            </p:nvSpPr>
            <p:spPr>
              <a:xfrm>
                <a:off x="7696918" y="1234183"/>
                <a:ext cx="2614790" cy="338554"/>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かわ　　　　　む　　　　　　　　 がわ　</a:t>
                </a:r>
              </a:p>
            </p:txBody>
          </p:sp>
        </p:grpSp>
      </p:grpSp>
      <p:sp>
        <p:nvSpPr>
          <p:cNvPr id="19" name="テキスト ボックス 18">
            <a:extLst>
              <a:ext uri="{FF2B5EF4-FFF2-40B4-BE49-F238E27FC236}">
                <a16:creationId xmlns:a16="http://schemas.microsoft.com/office/drawing/2014/main" id="{5ABA3C37-A32B-2CCA-6D23-AE29D63DF52A}"/>
              </a:ext>
            </a:extLst>
          </p:cNvPr>
          <p:cNvSpPr txBox="1"/>
          <p:nvPr/>
        </p:nvSpPr>
        <p:spPr>
          <a:xfrm>
            <a:off x="4018081" y="149947"/>
            <a:ext cx="4533252" cy="338554"/>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さかな　りょう     り　　　　　　　 　　お　　　　  　 かた</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grpSp>
        <p:nvGrpSpPr>
          <p:cNvPr id="21" name="グループ化 20">
            <a:extLst>
              <a:ext uri="{FF2B5EF4-FFF2-40B4-BE49-F238E27FC236}">
                <a16:creationId xmlns:a16="http://schemas.microsoft.com/office/drawing/2014/main" id="{ED4ABAE2-A0AF-C7C9-0608-7211C7BFCDFB}"/>
              </a:ext>
            </a:extLst>
          </p:cNvPr>
          <p:cNvGrpSpPr/>
          <p:nvPr/>
        </p:nvGrpSpPr>
        <p:grpSpPr>
          <a:xfrm>
            <a:off x="2422172" y="4383423"/>
            <a:ext cx="3673828" cy="2035915"/>
            <a:chOff x="2422172" y="4383423"/>
            <a:chExt cx="3673828" cy="2035915"/>
          </a:xfrm>
        </p:grpSpPr>
        <p:grpSp>
          <p:nvGrpSpPr>
            <p:cNvPr id="20" name="グループ化 19">
              <a:extLst>
                <a:ext uri="{FF2B5EF4-FFF2-40B4-BE49-F238E27FC236}">
                  <a16:creationId xmlns:a16="http://schemas.microsoft.com/office/drawing/2014/main" id="{652794A1-C33B-60E3-36BE-97A69A0128B1}"/>
                </a:ext>
              </a:extLst>
            </p:cNvPr>
            <p:cNvGrpSpPr/>
            <p:nvPr/>
          </p:nvGrpSpPr>
          <p:grpSpPr>
            <a:xfrm>
              <a:off x="2586566" y="5093775"/>
              <a:ext cx="3509434" cy="1325563"/>
              <a:chOff x="2586566" y="5093775"/>
              <a:chExt cx="3509434" cy="1325563"/>
            </a:xfrm>
          </p:grpSpPr>
          <p:sp>
            <p:nvSpPr>
              <p:cNvPr id="8" name="タイトル 1">
                <a:extLst>
                  <a:ext uri="{FF2B5EF4-FFF2-40B4-BE49-F238E27FC236}">
                    <a16:creationId xmlns:a16="http://schemas.microsoft.com/office/drawing/2014/main" id="{B6988546-A6E1-4A20-939E-AA3CF38AF44D}"/>
                  </a:ext>
                </a:extLst>
              </p:cNvPr>
              <p:cNvSpPr txBox="1">
                <a:spLocks/>
              </p:cNvSpPr>
              <p:nvPr/>
            </p:nvSpPr>
            <p:spPr>
              <a:xfrm>
                <a:off x="2586566" y="5093775"/>
                <a:ext cx="35094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腹</a:t>
                </a:r>
                <a:r>
                  <a:rPr lang="ja-JP" altLang="en-US" dirty="0">
                    <a:latin typeface="UD デジタル 教科書体 NK-R" panose="02020400000000000000" pitchFamily="18" charset="-128"/>
                    <a:ea typeface="UD デジタル 教科書体 NK-R" panose="02020400000000000000" pitchFamily="18" charset="-128"/>
                  </a:rPr>
                  <a:t>　</a:t>
                </a:r>
                <a:r>
                  <a:rPr lang="ja-JP" altLang="en-US" sz="3600" dirty="0">
                    <a:latin typeface="UD デジタル 教科書体 NK-R" panose="02020400000000000000" pitchFamily="18" charset="-128"/>
                    <a:ea typeface="UD デジタル 教科書体 NK-R" panose="02020400000000000000" pitchFamily="18" charset="-128"/>
                  </a:rPr>
                  <a:t>手前</a:t>
                </a:r>
                <a:endParaRPr lang="ja-JP" altLang="en-US" sz="4800"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99B224CC-4FF8-D0D4-5BB0-E4DD56C2E69A}"/>
                  </a:ext>
                </a:extLst>
              </p:cNvPr>
              <p:cNvSpPr txBox="1"/>
              <p:nvPr/>
            </p:nvSpPr>
            <p:spPr>
              <a:xfrm>
                <a:off x="3466084" y="5093775"/>
                <a:ext cx="1823209" cy="338554"/>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はら　　　　　て　　まえ</a:t>
                </a:r>
              </a:p>
            </p:txBody>
          </p:sp>
        </p:grpSp>
        <p:sp>
          <p:nvSpPr>
            <p:cNvPr id="9" name="矢印: 下 8">
              <a:extLst>
                <a:ext uri="{FF2B5EF4-FFF2-40B4-BE49-F238E27FC236}">
                  <a16:creationId xmlns:a16="http://schemas.microsoft.com/office/drawing/2014/main" id="{FA79DED3-152D-4115-8B24-22FF3F47D80C}"/>
                </a:ext>
              </a:extLst>
            </p:cNvPr>
            <p:cNvSpPr/>
            <p:nvPr/>
          </p:nvSpPr>
          <p:spPr>
            <a:xfrm rot="10800000">
              <a:off x="2422172" y="4383423"/>
              <a:ext cx="812800" cy="13255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5" name="食器３">
            <a:hlinkClick r:id="" action="ppaction://media"/>
            <a:extLst>
              <a:ext uri="{FF2B5EF4-FFF2-40B4-BE49-F238E27FC236}">
                <a16:creationId xmlns:a16="http://schemas.microsoft.com/office/drawing/2014/main" id="{9BB13EC7-C6D5-4569-9CA6-904201163284}"/>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1435091" y="5265646"/>
            <a:ext cx="609600" cy="609600"/>
          </a:xfrm>
          <a:prstGeom prst="rect">
            <a:avLst/>
          </a:prstGeom>
        </p:spPr>
      </p:pic>
    </p:spTree>
    <p:extLst>
      <p:ext uri="{BB962C8B-B14F-4D97-AF65-F5344CB8AC3E}">
        <p14:creationId xmlns:p14="http://schemas.microsoft.com/office/powerpoint/2010/main" val="108613128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28" fill="hold"/>
                                        <p:tgtEl>
                                          <p:spTgt spid="15"/>
                                        </p:tgtEl>
                                      </p:cBhvr>
                                    </p:cmd>
                                  </p:childTnLst>
                                </p:cTn>
                              </p:par>
                            </p:childTnLst>
                          </p:cTn>
                        </p:par>
                        <p:par>
                          <p:cTn id="7" fill="hold">
                            <p:stCondLst>
                              <p:cond delay="8028"/>
                            </p:stCondLst>
                            <p:childTnLst>
                              <p:par>
                                <p:cTn id="8" presetID="1" presetClass="mediacall" presetSubtype="0" fill="hold" nodeType="afterEffect">
                                  <p:stCondLst>
                                    <p:cond delay="0"/>
                                  </p:stCondLst>
                                  <p:childTnLst>
                                    <p:cmd type="call" cmd="playFrom(0.0)">
                                      <p:cBhvr>
                                        <p:cTn id="9" dur="10404" fill="hold"/>
                                        <p:tgtEl>
                                          <p:spTgt spid="4"/>
                                        </p:tgtEl>
                                      </p:cBhvr>
                                    </p:cmd>
                                  </p:childTnLst>
                                </p:cTn>
                              </p:par>
                              <p:par>
                                <p:cTn id="10" presetID="26" presetClass="emph" presetSubtype="0" fill="hold" nodeType="withEffect">
                                  <p:stCondLst>
                                    <p:cond delay="2000"/>
                                  </p:stCondLst>
                                  <p:childTnLst>
                                    <p:animEffect transition="out" filter="fade">
                                      <p:cBhvr>
                                        <p:cTn id="11" dur="500" tmFilter="0, 0; .2, .5; .8, .5; 1, 0"/>
                                        <p:tgtEl>
                                          <p:spTgt spid="18"/>
                                        </p:tgtEl>
                                      </p:cBhvr>
                                    </p:animEffect>
                                    <p:animScale>
                                      <p:cBhvr>
                                        <p:cTn id="12" dur="250" autoRev="1" fill="hold"/>
                                        <p:tgtEl>
                                          <p:spTgt spid="18"/>
                                        </p:tgtEl>
                                      </p:cBhvr>
                                      <p:by x="105000" y="105000"/>
                                    </p:animScale>
                                  </p:childTnLst>
                                </p:cTn>
                              </p:par>
                              <p:par>
                                <p:cTn id="13" presetID="26" presetClass="emph" presetSubtype="0" fill="hold" nodeType="withEffect">
                                  <p:stCondLst>
                                    <p:cond delay="3500"/>
                                  </p:stCondLst>
                                  <p:childTnLst>
                                    <p:animEffect transition="out" filter="fade">
                                      <p:cBhvr>
                                        <p:cTn id="14" dur="500" tmFilter="0, 0; .2, .5; .8, .5; 1, 0"/>
                                        <p:tgtEl>
                                          <p:spTgt spid="21"/>
                                        </p:tgtEl>
                                      </p:cBhvr>
                                    </p:animEffect>
                                    <p:animScale>
                                      <p:cBhvr>
                                        <p:cTn id="15" dur="250" autoRev="1" fill="hold"/>
                                        <p:tgtEl>
                                          <p:spTgt spid="21"/>
                                        </p:tgtEl>
                                      </p:cBhvr>
                                      <p:by x="105000" y="105000"/>
                                    </p:animScale>
                                  </p:childTnLst>
                                </p:cTn>
                              </p:par>
                              <p:par>
                                <p:cTn id="16" presetID="26" presetClass="emph" presetSubtype="0" fill="hold" nodeType="withEffect">
                                  <p:stCondLst>
                                    <p:cond delay="8000"/>
                                  </p:stCondLst>
                                  <p:childTnLst>
                                    <p:animEffect transition="out" filter="fade">
                                      <p:cBhvr>
                                        <p:cTn id="17" dur="500" tmFilter="0, 0; .2, .5; .8, .5; 1, 0"/>
                                        <p:tgtEl>
                                          <p:spTgt spid="23"/>
                                        </p:tgtEl>
                                      </p:cBhvr>
                                    </p:animEffect>
                                    <p:animScale>
                                      <p:cBhvr>
                                        <p:cTn id="18"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4"/>
                </p:tgtEl>
              </p:cMediaNode>
            </p:audio>
            <p:audio>
              <p:cMediaNode vol="80000" showWhenStopped="0">
                <p:cTn id="20" fill="hold" display="0">
                  <p:stCondLst>
                    <p:cond delay="indefinite"/>
                  </p:stCondLst>
                  <p:endCondLst>
                    <p:cond evt="onStopAudio" delay="0">
                      <p:tgtEl>
                        <p:sldTgt/>
                      </p:tgtEl>
                    </p:cond>
                  </p:endCondLst>
                </p:cTn>
                <p:tgtEl>
                  <p:spTgt spid="1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給食のイラスト（トレイ）">
            <a:extLst>
              <a:ext uri="{FF2B5EF4-FFF2-40B4-BE49-F238E27FC236}">
                <a16:creationId xmlns:a16="http://schemas.microsoft.com/office/drawing/2014/main" id="{60A93E0E-F594-8FB8-3D0B-21A5298EC8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188" y="977544"/>
            <a:ext cx="11135624" cy="595488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a:extLst>
              <a:ext uri="{FF2B5EF4-FFF2-40B4-BE49-F238E27FC236}">
                <a16:creationId xmlns:a16="http://schemas.microsoft.com/office/drawing/2014/main" id="{D8339452-0962-6192-3EC3-932077D2D0FB}"/>
              </a:ext>
            </a:extLst>
          </p:cNvPr>
          <p:cNvGrpSpPr/>
          <p:nvPr/>
        </p:nvGrpSpPr>
        <p:grpSpPr>
          <a:xfrm>
            <a:off x="1909460" y="810652"/>
            <a:ext cx="7938739" cy="5510728"/>
            <a:chOff x="1616976" y="643121"/>
            <a:chExt cx="7938739" cy="5510728"/>
          </a:xfrm>
        </p:grpSpPr>
        <p:pic>
          <p:nvPicPr>
            <p:cNvPr id="1026" name="Picture 2" descr="ご飯のイラスト">
              <a:extLst>
                <a:ext uri="{FF2B5EF4-FFF2-40B4-BE49-F238E27FC236}">
                  <a16:creationId xmlns:a16="http://schemas.microsoft.com/office/drawing/2014/main" id="{9F7F2443-5C4F-4FAE-AD4D-CCC90C5531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842" y="3780532"/>
              <a:ext cx="2419341" cy="2201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味噌汁のイラスト">
              <a:extLst>
                <a:ext uri="{FF2B5EF4-FFF2-40B4-BE49-F238E27FC236}">
                  <a16:creationId xmlns:a16="http://schemas.microsoft.com/office/drawing/2014/main" id="{7A40A3C9-6FC7-6B87-1985-29EF537720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3863" y="3851145"/>
              <a:ext cx="2331852" cy="2302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ほうれん草のおひたしのイラスト">
              <a:extLst>
                <a:ext uri="{FF2B5EF4-FFF2-40B4-BE49-F238E27FC236}">
                  <a16:creationId xmlns:a16="http://schemas.microsoft.com/office/drawing/2014/main" id="{D7E450BD-D84B-BC2D-ADD7-CB0289C074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4549" y="3068455"/>
              <a:ext cx="1880424" cy="17958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野菜の煮物のイラスト">
              <a:extLst>
                <a:ext uri="{FF2B5EF4-FFF2-40B4-BE49-F238E27FC236}">
                  <a16:creationId xmlns:a16="http://schemas.microsoft.com/office/drawing/2014/main" id="{A4AF8B50-BE4F-E355-16D1-D338E63571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6976" y="1420357"/>
              <a:ext cx="2239830" cy="198224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焼き鮭のイラスト">
              <a:extLst>
                <a:ext uri="{FF2B5EF4-FFF2-40B4-BE49-F238E27FC236}">
                  <a16:creationId xmlns:a16="http://schemas.microsoft.com/office/drawing/2014/main" id="{C7D2C230-4BC6-EA31-9561-45F7962709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643121"/>
              <a:ext cx="38100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給食のイラスト（箸）">
              <a:extLst>
                <a:ext uri="{FF2B5EF4-FFF2-40B4-BE49-F238E27FC236}">
                  <a16:creationId xmlns:a16="http://schemas.microsoft.com/office/drawing/2014/main" id="{953BBAFA-240E-C912-0C93-5E10FF2A5C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28572" y="5564050"/>
              <a:ext cx="2892903" cy="56033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タイトル 1">
            <a:extLst>
              <a:ext uri="{FF2B5EF4-FFF2-40B4-BE49-F238E27FC236}">
                <a16:creationId xmlns:a16="http://schemas.microsoft.com/office/drawing/2014/main" id="{B665C82F-CC1E-365B-C58E-5450227F6C7F}"/>
              </a:ext>
            </a:extLst>
          </p:cNvPr>
          <p:cNvSpPr txBox="1">
            <a:spLocks/>
          </p:cNvSpPr>
          <p:nvPr/>
        </p:nvSpPr>
        <p:spPr>
          <a:xfrm>
            <a:off x="1840074" y="237519"/>
            <a:ext cx="10351926"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800" dirty="0">
                <a:latin typeface="UD デジタル 教科書体 NK-B" panose="02020700000000000000" pitchFamily="18" charset="-128"/>
                <a:ea typeface="UD デジタル 教科書体 NK-B" panose="02020700000000000000" pitchFamily="18" charset="-128"/>
              </a:rPr>
              <a:t>食器の並べ方</a:t>
            </a:r>
            <a:r>
              <a:rPr lang="ja-JP" altLang="en-US" dirty="0">
                <a:latin typeface="UD デジタル 教科書体 NK-B" panose="02020700000000000000" pitchFamily="18" charset="-128"/>
                <a:ea typeface="UD デジタル 教科書体 NK-B" panose="02020700000000000000" pitchFamily="18" charset="-128"/>
              </a:rPr>
              <a:t>　</a:t>
            </a:r>
            <a:r>
              <a:rPr lang="ja-JP" altLang="en-US" sz="3200" dirty="0">
                <a:latin typeface="UD デジタル 教科書体 NK-B" panose="02020700000000000000" pitchFamily="18" charset="-128"/>
                <a:ea typeface="UD デジタル 教科書体 NK-B" panose="02020700000000000000" pitchFamily="18" charset="-128"/>
              </a:rPr>
              <a:t>～どうやってきまったの？～</a:t>
            </a:r>
          </a:p>
        </p:txBody>
      </p:sp>
      <p:sp>
        <p:nvSpPr>
          <p:cNvPr id="4" name="テキスト ボックス 3">
            <a:extLst>
              <a:ext uri="{FF2B5EF4-FFF2-40B4-BE49-F238E27FC236}">
                <a16:creationId xmlns:a16="http://schemas.microsoft.com/office/drawing/2014/main" id="{5DFB23CB-E315-691C-E617-8626FE27F7B8}"/>
              </a:ext>
            </a:extLst>
          </p:cNvPr>
          <p:cNvSpPr txBox="1"/>
          <p:nvPr/>
        </p:nvSpPr>
        <p:spPr>
          <a:xfrm>
            <a:off x="2033495" y="65858"/>
            <a:ext cx="4967366" cy="338554"/>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しょっ　　き　　　　　　　　　なら　　　　　　　　かた　　　　　　　　　　</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grpSp>
        <p:nvGrpSpPr>
          <p:cNvPr id="5" name="グループ化 4">
            <a:extLst>
              <a:ext uri="{FF2B5EF4-FFF2-40B4-BE49-F238E27FC236}">
                <a16:creationId xmlns:a16="http://schemas.microsoft.com/office/drawing/2014/main" id="{02812B62-4F4F-C973-F318-1E9FEB972FE9}"/>
              </a:ext>
            </a:extLst>
          </p:cNvPr>
          <p:cNvGrpSpPr/>
          <p:nvPr/>
        </p:nvGrpSpPr>
        <p:grpSpPr>
          <a:xfrm>
            <a:off x="214448" y="3033088"/>
            <a:ext cx="3251251" cy="2201600"/>
            <a:chOff x="214448" y="3033088"/>
            <a:chExt cx="3251251" cy="2201600"/>
          </a:xfrm>
        </p:grpSpPr>
        <p:sp>
          <p:nvSpPr>
            <p:cNvPr id="6" name="思考の吹き出し: 雲形 5">
              <a:extLst>
                <a:ext uri="{FF2B5EF4-FFF2-40B4-BE49-F238E27FC236}">
                  <a16:creationId xmlns:a16="http://schemas.microsoft.com/office/drawing/2014/main" id="{1E10FA47-D70F-FBFF-DD8B-0963762C7B94}"/>
                </a:ext>
              </a:extLst>
            </p:cNvPr>
            <p:cNvSpPr/>
            <p:nvPr/>
          </p:nvSpPr>
          <p:spPr>
            <a:xfrm>
              <a:off x="214448" y="3033088"/>
              <a:ext cx="3251251" cy="2201600"/>
            </a:xfrm>
            <a:prstGeom prst="cloudCallout">
              <a:avLst>
                <a:gd name="adj1" fmla="val 51149"/>
                <a:gd name="adj2" fmla="val 56519"/>
              </a:avLst>
            </a:prstGeom>
            <a:solidFill>
              <a:srgbClr val="CCEC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kumimoji="1"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どうして</a:t>
              </a: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ごはんは</a:t>
              </a: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50000"/>
                </a:lnSpc>
              </a:pPr>
              <a:r>
                <a:rPr kumimoji="1" lang="ja-JP" altLang="en-US" sz="3200" b="1" dirty="0">
                  <a:solidFill>
                    <a:schemeClr val="tx1"/>
                  </a:solidFill>
                  <a:latin typeface="UD デジタル 教科書体 NK-R" panose="02020400000000000000" pitchFamily="18" charset="-128"/>
                  <a:ea typeface="UD デジタル 教科書体 NK-R" panose="02020400000000000000" pitchFamily="18" charset="-128"/>
                </a:rPr>
                <a:t>左</a:t>
              </a:r>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側？　</a:t>
              </a:r>
            </a:p>
          </p:txBody>
        </p:sp>
        <p:sp>
          <p:nvSpPr>
            <p:cNvPr id="10" name="テキスト ボックス 9">
              <a:extLst>
                <a:ext uri="{FF2B5EF4-FFF2-40B4-BE49-F238E27FC236}">
                  <a16:creationId xmlns:a16="http://schemas.microsoft.com/office/drawing/2014/main" id="{482BAA3C-1AF4-4A50-8998-685D9302E4B7}"/>
                </a:ext>
              </a:extLst>
            </p:cNvPr>
            <p:cNvSpPr txBox="1"/>
            <p:nvPr/>
          </p:nvSpPr>
          <p:spPr>
            <a:xfrm>
              <a:off x="1137944" y="4018676"/>
              <a:ext cx="1402492" cy="338554"/>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ひだりがわ</a:t>
              </a:r>
              <a:endParaRPr lang="en-US" altLang="ja-JP" sz="1600" dirty="0">
                <a:latin typeface="UD デジタル 教科書体 NK-R" panose="02020400000000000000" pitchFamily="18" charset="-128"/>
                <a:ea typeface="UD デジタル 教科書体 NK-R" panose="02020400000000000000" pitchFamily="18" charset="-128"/>
              </a:endParaRPr>
            </a:p>
          </p:txBody>
        </p:sp>
      </p:grpSp>
      <p:grpSp>
        <p:nvGrpSpPr>
          <p:cNvPr id="8" name="グループ化 7">
            <a:extLst>
              <a:ext uri="{FF2B5EF4-FFF2-40B4-BE49-F238E27FC236}">
                <a16:creationId xmlns:a16="http://schemas.microsoft.com/office/drawing/2014/main" id="{6400D01E-0CD4-C89F-A63F-D5A801112E29}"/>
              </a:ext>
            </a:extLst>
          </p:cNvPr>
          <p:cNvGrpSpPr/>
          <p:nvPr/>
        </p:nvGrpSpPr>
        <p:grpSpPr>
          <a:xfrm>
            <a:off x="8811796" y="1697171"/>
            <a:ext cx="3071632" cy="2028131"/>
            <a:chOff x="8811796" y="1697171"/>
            <a:chExt cx="3071632" cy="2028131"/>
          </a:xfrm>
        </p:grpSpPr>
        <p:sp>
          <p:nvSpPr>
            <p:cNvPr id="7" name="思考の吹き出し: 雲形 6">
              <a:extLst>
                <a:ext uri="{FF2B5EF4-FFF2-40B4-BE49-F238E27FC236}">
                  <a16:creationId xmlns:a16="http://schemas.microsoft.com/office/drawing/2014/main" id="{1C95BABA-481F-785D-4DAE-5655E3139BD2}"/>
                </a:ext>
              </a:extLst>
            </p:cNvPr>
            <p:cNvSpPr/>
            <p:nvPr/>
          </p:nvSpPr>
          <p:spPr>
            <a:xfrm>
              <a:off x="8811796" y="1697171"/>
              <a:ext cx="3071632" cy="2028131"/>
            </a:xfrm>
            <a:prstGeom prst="cloudCallout">
              <a:avLst>
                <a:gd name="adj1" fmla="val -27109"/>
                <a:gd name="adj2" fmla="val 72909"/>
              </a:avLst>
            </a:prstGeom>
            <a:solidFill>
              <a:srgbClr val="FFCCFF"/>
            </a:solidFill>
            <a:ln w="57150">
              <a:solidFill>
                <a:srgbClr val="FF9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50000"/>
                </a:lnSpc>
              </a:pPr>
              <a:r>
                <a:rPr kumimoji="1"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どうして</a:t>
              </a: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汁ものは</a:t>
              </a: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50000"/>
                </a:lnSpc>
              </a:pPr>
              <a:r>
                <a:rPr kumimoji="1" lang="ja-JP" altLang="en-US" sz="3200" b="1" dirty="0">
                  <a:solidFill>
                    <a:schemeClr val="tx1"/>
                  </a:solidFill>
                  <a:latin typeface="UD デジタル 教科書体 NK-R" panose="02020400000000000000" pitchFamily="18" charset="-128"/>
                  <a:ea typeface="UD デジタル 教科書体 NK-R" panose="02020400000000000000" pitchFamily="18" charset="-128"/>
                </a:rPr>
                <a:t>右</a:t>
              </a:r>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側？</a:t>
              </a:r>
              <a:endParaRPr kumimoji="1"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4986E6C5-8B94-1F24-42C3-EBC98EAF40D1}"/>
                </a:ext>
              </a:extLst>
            </p:cNvPr>
            <p:cNvSpPr txBox="1"/>
            <p:nvPr/>
          </p:nvSpPr>
          <p:spPr>
            <a:xfrm>
              <a:off x="9727171" y="2741378"/>
              <a:ext cx="1402492" cy="338554"/>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みぎがわ</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a:extLst>
                <a:ext uri="{FF2B5EF4-FFF2-40B4-BE49-F238E27FC236}">
                  <a16:creationId xmlns:a16="http://schemas.microsoft.com/office/drawing/2014/main" id="{D5E9AE9B-653A-C959-05F3-0D867F3BBE87}"/>
                </a:ext>
              </a:extLst>
            </p:cNvPr>
            <p:cNvSpPr txBox="1"/>
            <p:nvPr/>
          </p:nvSpPr>
          <p:spPr>
            <a:xfrm>
              <a:off x="10075683" y="2217477"/>
              <a:ext cx="1402492" cy="307777"/>
            </a:xfrm>
            <a:prstGeom prst="rect">
              <a:avLst/>
            </a:prstGeom>
            <a:noFill/>
          </p:spPr>
          <p:txBody>
            <a:bodyPr wrap="square" rtlCol="0">
              <a:spAutoFit/>
            </a:bodyPr>
            <a:lstStyle/>
            <a:p>
              <a:r>
                <a:rPr lang="ja-JP" altLang="en-US" sz="1400" dirty="0">
                  <a:latin typeface="UD デジタル 教科書体 NK-R" panose="02020400000000000000" pitchFamily="18" charset="-128"/>
                  <a:ea typeface="UD デジタル 教科書体 NK-R" panose="02020400000000000000" pitchFamily="18" charset="-128"/>
                </a:rPr>
                <a:t>しる</a:t>
              </a:r>
              <a:endParaRPr lang="en-US" altLang="ja-JP" sz="1400" dirty="0">
                <a:latin typeface="UD デジタル 教科書体 NK-R" panose="02020400000000000000" pitchFamily="18" charset="-128"/>
                <a:ea typeface="UD デジタル 教科書体 NK-R" panose="02020400000000000000" pitchFamily="18" charset="-128"/>
              </a:endParaRPr>
            </a:p>
          </p:txBody>
        </p:sp>
      </p:grpSp>
      <p:pic>
        <p:nvPicPr>
          <p:cNvPr id="2" name="食器４">
            <a:hlinkClick r:id="" action="ppaction://media"/>
            <a:extLst>
              <a:ext uri="{FF2B5EF4-FFF2-40B4-BE49-F238E27FC236}">
                <a16:creationId xmlns:a16="http://schemas.microsoft.com/office/drawing/2014/main" id="{5195231C-FB9C-C6FD-F849-7E51B8680D43}"/>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533483" y="6011749"/>
            <a:ext cx="487363" cy="487363"/>
          </a:xfrm>
          <a:prstGeom prst="rect">
            <a:avLst/>
          </a:prstGeom>
        </p:spPr>
      </p:pic>
    </p:spTree>
    <p:extLst>
      <p:ext uri="{BB962C8B-B14F-4D97-AF65-F5344CB8AC3E}">
        <p14:creationId xmlns:p14="http://schemas.microsoft.com/office/powerpoint/2010/main" val="276466696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732" fill="hold"/>
                                        <p:tgtEl>
                                          <p:spTgt spid="2"/>
                                        </p:tgtEl>
                                      </p:cBhvr>
                                    </p:cmd>
                                  </p:childTnLst>
                                </p:cTn>
                              </p:par>
                              <p:par>
                                <p:cTn id="7" presetID="22" presetClass="entr" presetSubtype="4" fill="hold" nodeType="withEffect">
                                  <p:stCondLst>
                                    <p:cond delay="200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00"/>
                                        <p:tgtEl>
                                          <p:spTgt spid="5"/>
                                        </p:tgtEl>
                                      </p:cBhvr>
                                    </p:animEffect>
                                  </p:childTnLst>
                                </p:cTn>
                              </p:par>
                              <p:par>
                                <p:cTn id="10" presetID="22" presetClass="entr" presetSubtype="4" fill="hold" nodeType="withEffect">
                                  <p:stCondLst>
                                    <p:cond delay="275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1030" name="Picture 6" descr="白米のイラスト（米）">
            <a:extLst>
              <a:ext uri="{FF2B5EF4-FFF2-40B4-BE49-F238E27FC236}">
                <a16:creationId xmlns:a16="http://schemas.microsoft.com/office/drawing/2014/main" id="{37DFB50E-F5C3-B0E2-8FC1-23E0D64B94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8574" y="2126464"/>
            <a:ext cx="1451729" cy="1451729"/>
          </a:xfrm>
          <a:prstGeom prst="rect">
            <a:avLst/>
          </a:prstGeom>
          <a:noFill/>
          <a:extLst>
            <a:ext uri="{909E8E84-426E-40DD-AFC4-6F175D3DCCD1}">
              <a14:hiddenFill xmlns:a14="http://schemas.microsoft.com/office/drawing/2010/main">
                <a:solidFill>
                  <a:srgbClr val="FFFFFF"/>
                </a:solidFill>
              </a14:hiddenFill>
            </a:ext>
          </a:extLst>
        </p:spPr>
      </p:pic>
      <p:sp>
        <p:nvSpPr>
          <p:cNvPr id="10" name="吹き出し: 円形 9">
            <a:extLst>
              <a:ext uri="{FF2B5EF4-FFF2-40B4-BE49-F238E27FC236}">
                <a16:creationId xmlns:a16="http://schemas.microsoft.com/office/drawing/2014/main" id="{160C4D5E-94A7-968C-4B58-EB2E80B44E19}"/>
              </a:ext>
            </a:extLst>
          </p:cNvPr>
          <p:cNvSpPr/>
          <p:nvPr/>
        </p:nvSpPr>
        <p:spPr>
          <a:xfrm>
            <a:off x="8171220" y="1080367"/>
            <a:ext cx="3065046" cy="2957491"/>
          </a:xfrm>
          <a:prstGeom prst="wedgeEllipseCallout">
            <a:avLst>
              <a:gd name="adj1" fmla="val -62950"/>
              <a:gd name="adj2" fmla="val 10667"/>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5F3CBE37-2B90-4246-87A9-6D90EC7ADC7C}"/>
              </a:ext>
            </a:extLst>
          </p:cNvPr>
          <p:cNvPicPr>
            <a:picLocks noChangeAspect="1"/>
          </p:cNvPicPr>
          <p:nvPr/>
        </p:nvPicPr>
        <p:blipFill>
          <a:blip r:embed="rId6">
            <a:clrChange>
              <a:clrFrom>
                <a:srgbClr val="F4F4F4"/>
              </a:clrFrom>
              <a:clrTo>
                <a:srgbClr val="F4F4F4">
                  <a:alpha val="0"/>
                </a:srgbClr>
              </a:clrTo>
            </a:clrChange>
            <a:extLst>
              <a:ext uri="{BEBA8EAE-BF5A-486C-A8C5-ECC9F3942E4B}">
                <a14:imgProps xmlns:a14="http://schemas.microsoft.com/office/drawing/2010/main">
                  <a14:imgLayer r:embed="rId7">
                    <a14:imgEffect>
                      <a14:backgroundRemoval t="5814" b="96318" l="8986" r="89862">
                        <a14:foregroundMark x1="9677" y1="6783" x2="12442" y2="13372"/>
                        <a14:foregroundMark x1="11751" y1="19380" x2="11751" y2="19380"/>
                        <a14:foregroundMark x1="14055" y1="27907" x2="14055" y2="27907"/>
                        <a14:foregroundMark x1="22581" y1="17054" x2="22581" y2="17054"/>
                        <a14:foregroundMark x1="32949" y1="20543" x2="32949" y2="20543"/>
                        <a14:foregroundMark x1="32949" y1="14535" x2="32949" y2="14535"/>
                        <a14:foregroundMark x1="25346" y1="26744" x2="25346" y2="26744"/>
                        <a14:foregroundMark x1="36636" y1="50000" x2="36636" y2="50000"/>
                        <a14:foregroundMark x1="52074" y1="53488" x2="52074" y2="53488"/>
                        <a14:foregroundMark x1="45161" y1="39729" x2="45161" y2="39729"/>
                        <a14:foregroundMark x1="47926" y1="44380" x2="67512" y2="52326"/>
                        <a14:foregroundMark x1="78571" y1="57558" x2="78341" y2="60078"/>
                        <a14:foregroundMark x1="61290" y1="70736" x2="68433" y2="80233"/>
                        <a14:foregroundMark x1="82488" y1="65891" x2="82488" y2="65891"/>
                        <a14:foregroundMark x1="81106" y1="65310" x2="81106" y2="65310"/>
                        <a14:foregroundMark x1="81336" y1="67054" x2="82488" y2="68992"/>
                        <a14:foregroundMark x1="55530" y1="5814" x2="61982" y2="6395"/>
                        <a14:foregroundMark x1="54839" y1="92829" x2="61982" y2="92248"/>
                        <a14:foregroundMark x1="81336" y1="92636" x2="85253" y2="92636"/>
                        <a14:foregroundMark x1="77880" y1="93217" x2="88249" y2="94767"/>
                        <a14:foregroundMark x1="88479" y1="94767" x2="83410" y2="95736"/>
                        <a14:foregroundMark x1="59447" y1="95736" x2="59447" y2="95736"/>
                        <a14:foregroundMark x1="83180" y1="96318" x2="83180" y2="96318"/>
                        <a14:foregroundMark x1="8986" y1="14922" x2="8986" y2="14922"/>
                      </a14:backgroundRemoval>
                    </a14:imgEffect>
                    <a14:imgEffect>
                      <a14:saturation sat="400000"/>
                    </a14:imgEffect>
                  </a14:imgLayer>
                </a14:imgProps>
              </a:ext>
            </a:extLst>
          </a:blip>
          <a:stretch>
            <a:fillRect/>
          </a:stretch>
        </p:blipFill>
        <p:spPr>
          <a:xfrm flipH="1">
            <a:off x="2147812" y="2009923"/>
            <a:ext cx="3898251" cy="4634787"/>
          </a:xfrm>
          <a:prstGeom prst="rect">
            <a:avLst/>
          </a:prstGeom>
        </p:spPr>
      </p:pic>
      <p:sp>
        <p:nvSpPr>
          <p:cNvPr id="6" name="タイトル 1">
            <a:extLst>
              <a:ext uri="{FF2B5EF4-FFF2-40B4-BE49-F238E27FC236}">
                <a16:creationId xmlns:a16="http://schemas.microsoft.com/office/drawing/2014/main" id="{6E9255AD-6C85-4949-9EB1-14481E199E8B}"/>
              </a:ext>
            </a:extLst>
          </p:cNvPr>
          <p:cNvSpPr txBox="1">
            <a:spLocks/>
          </p:cNvSpPr>
          <p:nvPr/>
        </p:nvSpPr>
        <p:spPr>
          <a:xfrm>
            <a:off x="1578836" y="232587"/>
            <a:ext cx="10351926"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UD デジタル 教科書体 NK-B" panose="02020700000000000000" pitchFamily="18" charset="-128"/>
                <a:ea typeface="UD デジタル 教科書体 NK-B" panose="02020700000000000000" pitchFamily="18" charset="-128"/>
              </a:rPr>
              <a:t>左に主食</a:t>
            </a:r>
            <a:r>
              <a:rPr lang="ja-JP" altLang="en-US" sz="3200" dirty="0">
                <a:latin typeface="UD デジタル 教科書体 NK-B" panose="02020700000000000000" pitchFamily="18" charset="-128"/>
                <a:ea typeface="UD デジタル 教科書体 NK-B" panose="02020700000000000000" pitchFamily="18" charset="-128"/>
              </a:rPr>
              <a:t>（ごはんなど）はどうやってきまったの？</a:t>
            </a:r>
          </a:p>
        </p:txBody>
      </p:sp>
      <p:grpSp>
        <p:nvGrpSpPr>
          <p:cNvPr id="5" name="グループ化 4">
            <a:extLst>
              <a:ext uri="{FF2B5EF4-FFF2-40B4-BE49-F238E27FC236}">
                <a16:creationId xmlns:a16="http://schemas.microsoft.com/office/drawing/2014/main" id="{FCFCA71A-B6DB-ABFE-AFF3-5ACA238F6CEB}"/>
              </a:ext>
            </a:extLst>
          </p:cNvPr>
          <p:cNvGrpSpPr/>
          <p:nvPr/>
        </p:nvGrpSpPr>
        <p:grpSpPr>
          <a:xfrm>
            <a:off x="831092" y="2031641"/>
            <a:ext cx="5190323" cy="4763240"/>
            <a:chOff x="855740" y="1557076"/>
            <a:chExt cx="5190323" cy="4763240"/>
          </a:xfrm>
        </p:grpSpPr>
        <p:pic>
          <p:nvPicPr>
            <p:cNvPr id="3" name="図 2">
              <a:extLst>
                <a:ext uri="{FF2B5EF4-FFF2-40B4-BE49-F238E27FC236}">
                  <a16:creationId xmlns:a16="http://schemas.microsoft.com/office/drawing/2014/main" id="{56D51091-D8D7-4D10-AFCB-572AFCDEABB1}"/>
                </a:ext>
              </a:extLst>
            </p:cNvPr>
            <p:cNvPicPr>
              <a:picLocks noChangeAspect="1"/>
            </p:cNvPicPr>
            <p:nvPr/>
          </p:nvPicPr>
          <p:blipFill>
            <a:blip r:embed="rId8">
              <a:clrChange>
                <a:clrFrom>
                  <a:srgbClr val="F4F4F4"/>
                </a:clrFrom>
                <a:clrTo>
                  <a:srgbClr val="F4F4F4">
                    <a:alpha val="0"/>
                  </a:srgbClr>
                </a:clrTo>
              </a:clrChange>
              <a:alphaModFix amt="58000"/>
              <a:extLst>
                <a:ext uri="{BEBA8EAE-BF5A-486C-A8C5-ECC9F3942E4B}">
                  <a14:imgProps xmlns:a14="http://schemas.microsoft.com/office/drawing/2010/main">
                    <a14:imgLayer r:embed="rId7">
                      <a14:imgEffect>
                        <a14:backgroundRemoval t="5814" b="96318" l="8986" r="89862">
                          <a14:foregroundMark x1="9677" y1="6783" x2="12442" y2="13372"/>
                          <a14:foregroundMark x1="11751" y1="19380" x2="11751" y2="19380"/>
                          <a14:foregroundMark x1="14055" y1="27907" x2="14055" y2="27907"/>
                          <a14:foregroundMark x1="22581" y1="17054" x2="22581" y2="17054"/>
                          <a14:foregroundMark x1="32949" y1="20543" x2="32949" y2="20543"/>
                          <a14:foregroundMark x1="32949" y1="14535" x2="32949" y2="14535"/>
                          <a14:foregroundMark x1="25346" y1="26744" x2="25346" y2="26744"/>
                          <a14:foregroundMark x1="36636" y1="50000" x2="36636" y2="50000"/>
                          <a14:foregroundMark x1="52074" y1="53488" x2="52074" y2="53488"/>
                          <a14:foregroundMark x1="45161" y1="39729" x2="45161" y2="39729"/>
                          <a14:foregroundMark x1="47926" y1="44380" x2="67512" y2="52326"/>
                          <a14:foregroundMark x1="78571" y1="57558" x2="78341" y2="60078"/>
                          <a14:foregroundMark x1="61290" y1="70736" x2="68433" y2="80233"/>
                          <a14:foregroundMark x1="82488" y1="65891" x2="82488" y2="65891"/>
                          <a14:foregroundMark x1="81106" y1="65310" x2="81106" y2="65310"/>
                          <a14:foregroundMark x1="81336" y1="67054" x2="82488" y2="68992"/>
                          <a14:foregroundMark x1="55530" y1="5814" x2="61982" y2="6395"/>
                          <a14:foregroundMark x1="54839" y1="92829" x2="61982" y2="92248"/>
                          <a14:foregroundMark x1="81336" y1="92636" x2="85253" y2="92636"/>
                          <a14:foregroundMark x1="77880" y1="93217" x2="88249" y2="94767"/>
                          <a14:foregroundMark x1="88479" y1="94767" x2="83410" y2="95736"/>
                          <a14:foregroundMark x1="59447" y1="95736" x2="59447" y2="95736"/>
                          <a14:foregroundMark x1="83180" y1="96318" x2="83180" y2="96318"/>
                          <a14:foregroundMark x1="8986" y1="14922" x2="8986" y2="14922"/>
                        </a14:backgroundRemoval>
                      </a14:imgEffect>
                      <a14:imgEffect>
                        <a14:colorTemperature colorTemp="6100"/>
                      </a14:imgEffect>
                      <a14:imgEffect>
                        <a14:saturation sat="397000"/>
                      </a14:imgEffect>
                    </a14:imgLayer>
                  </a14:imgProps>
                </a:ext>
              </a:extLst>
            </a:blip>
            <a:stretch>
              <a:fillRect/>
            </a:stretch>
          </p:blipFill>
          <p:spPr>
            <a:xfrm>
              <a:off x="855740" y="1557076"/>
              <a:ext cx="4006291" cy="4763240"/>
            </a:xfrm>
            <a:prstGeom prst="rect">
              <a:avLst/>
            </a:prstGeom>
          </p:spPr>
        </p:pic>
        <p:pic>
          <p:nvPicPr>
            <p:cNvPr id="14" name="図 13">
              <a:extLst>
                <a:ext uri="{FF2B5EF4-FFF2-40B4-BE49-F238E27FC236}">
                  <a16:creationId xmlns:a16="http://schemas.microsoft.com/office/drawing/2014/main" id="{A7509C0D-EF2A-4B04-B165-E1D661B09CC4}"/>
                </a:ext>
              </a:extLst>
            </p:cNvPr>
            <p:cNvPicPr>
              <a:picLocks noChangeAspect="1"/>
            </p:cNvPicPr>
            <p:nvPr/>
          </p:nvPicPr>
          <p:blipFill>
            <a:blip r:embed="rId6">
              <a:clrChange>
                <a:clrFrom>
                  <a:srgbClr val="F4F4F4"/>
                </a:clrFrom>
                <a:clrTo>
                  <a:srgbClr val="F4F4F4">
                    <a:alpha val="0"/>
                  </a:srgbClr>
                </a:clrTo>
              </a:clrChange>
              <a:extLst>
                <a:ext uri="{BEBA8EAE-BF5A-486C-A8C5-ECC9F3942E4B}">
                  <a14:imgProps xmlns:a14="http://schemas.microsoft.com/office/drawing/2010/main">
                    <a14:imgLayer r:embed="rId7">
                      <a14:imgEffect>
                        <a14:backgroundRemoval t="5814" b="96318" l="8986" r="89862">
                          <a14:foregroundMark x1="9677" y1="6783" x2="12442" y2="13372"/>
                          <a14:foregroundMark x1="11751" y1="19380" x2="11751" y2="19380"/>
                          <a14:foregroundMark x1="14055" y1="27907" x2="14055" y2="27907"/>
                          <a14:foregroundMark x1="22581" y1="17054" x2="22581" y2="17054"/>
                          <a14:foregroundMark x1="32949" y1="20543" x2="32949" y2="20543"/>
                          <a14:foregroundMark x1="32949" y1="14535" x2="32949" y2="14535"/>
                          <a14:foregroundMark x1="25346" y1="26744" x2="25346" y2="26744"/>
                          <a14:foregroundMark x1="36636" y1="50000" x2="36636" y2="50000"/>
                          <a14:foregroundMark x1="52074" y1="53488" x2="52074" y2="53488"/>
                          <a14:foregroundMark x1="45161" y1="39729" x2="45161" y2="39729"/>
                          <a14:foregroundMark x1="47926" y1="44380" x2="67512" y2="52326"/>
                          <a14:foregroundMark x1="78571" y1="57558" x2="78341" y2="60078"/>
                          <a14:foregroundMark x1="61290" y1="70736" x2="68433" y2="80233"/>
                          <a14:foregroundMark x1="82488" y1="65891" x2="82488" y2="65891"/>
                          <a14:foregroundMark x1="81106" y1="65310" x2="81106" y2="65310"/>
                          <a14:foregroundMark x1="81336" y1="67054" x2="82488" y2="68992"/>
                          <a14:foregroundMark x1="55530" y1="5814" x2="61982" y2="6395"/>
                          <a14:foregroundMark x1="54839" y1="92829" x2="61982" y2="92248"/>
                          <a14:foregroundMark x1="81336" y1="92636" x2="85253" y2="92636"/>
                          <a14:foregroundMark x1="77880" y1="93217" x2="88249" y2="94767"/>
                          <a14:foregroundMark x1="88479" y1="94767" x2="83410" y2="95736"/>
                          <a14:foregroundMark x1="59447" y1="95736" x2="59447" y2="95736"/>
                          <a14:foregroundMark x1="83180" y1="96318" x2="83180" y2="96318"/>
                          <a14:foregroundMark x1="8986" y1="14922" x2="8986" y2="14922"/>
                        </a14:backgroundRemoval>
                      </a14:imgEffect>
                      <a14:imgEffect>
                        <a14:saturation sat="400000"/>
                      </a14:imgEffect>
                    </a14:imgLayer>
                  </a14:imgProps>
                </a:ext>
              </a:extLst>
            </a:blip>
            <a:stretch>
              <a:fillRect/>
            </a:stretch>
          </p:blipFill>
          <p:spPr>
            <a:xfrm flipH="1">
              <a:off x="2192067" y="1585079"/>
              <a:ext cx="3853996" cy="4582172"/>
            </a:xfrm>
            <a:prstGeom prst="rect">
              <a:avLst/>
            </a:prstGeom>
          </p:spPr>
        </p:pic>
      </p:grpSp>
      <p:sp>
        <p:nvSpPr>
          <p:cNvPr id="15" name="タイトル 1">
            <a:extLst>
              <a:ext uri="{FF2B5EF4-FFF2-40B4-BE49-F238E27FC236}">
                <a16:creationId xmlns:a16="http://schemas.microsoft.com/office/drawing/2014/main" id="{7FC750CB-1F58-42FB-8EA2-7B00B0564662}"/>
              </a:ext>
            </a:extLst>
          </p:cNvPr>
          <p:cNvSpPr txBox="1">
            <a:spLocks/>
          </p:cNvSpPr>
          <p:nvPr/>
        </p:nvSpPr>
        <p:spPr>
          <a:xfrm>
            <a:off x="858349" y="1263969"/>
            <a:ext cx="5651528" cy="6984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理由①　「左優位」という考え方　</a:t>
            </a:r>
          </a:p>
        </p:txBody>
      </p:sp>
      <p:pic>
        <p:nvPicPr>
          <p:cNvPr id="29" name="図 28">
            <a:extLst>
              <a:ext uri="{FF2B5EF4-FFF2-40B4-BE49-F238E27FC236}">
                <a16:creationId xmlns:a16="http://schemas.microsoft.com/office/drawing/2014/main" id="{0861032A-0E29-4B17-B14C-731F28C885C8}"/>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670" b="94945" l="9910" r="92973">
                        <a14:foregroundMark x1="17117" y1="33626" x2="17117" y2="33626"/>
                        <a14:foregroundMark x1="57658" y1="71429" x2="57658" y2="71429"/>
                        <a14:foregroundMark x1="93153" y1="50110" x2="93153" y2="50110"/>
                        <a14:foregroundMark x1="72432" y1="33626" x2="72432" y2="33626"/>
                        <a14:foregroundMark x1="70090" y1="94945" x2="70090" y2="94945"/>
                      </a14:backgroundRemoval>
                    </a14:imgEffect>
                  </a14:imgLayer>
                </a14:imgProps>
              </a:ext>
            </a:extLst>
          </a:blip>
          <a:stretch>
            <a:fillRect/>
          </a:stretch>
        </p:blipFill>
        <p:spPr>
          <a:xfrm>
            <a:off x="6607099" y="4053028"/>
            <a:ext cx="1656204" cy="1357789"/>
          </a:xfrm>
          <a:prstGeom prst="rect">
            <a:avLst/>
          </a:prstGeom>
        </p:spPr>
      </p:pic>
      <p:grpSp>
        <p:nvGrpSpPr>
          <p:cNvPr id="7" name="グループ化 6">
            <a:extLst>
              <a:ext uri="{FF2B5EF4-FFF2-40B4-BE49-F238E27FC236}">
                <a16:creationId xmlns:a16="http://schemas.microsoft.com/office/drawing/2014/main" id="{D5CC7A4A-2484-4127-B821-ED43BAA2B9D1}"/>
              </a:ext>
            </a:extLst>
          </p:cNvPr>
          <p:cNvGrpSpPr/>
          <p:nvPr/>
        </p:nvGrpSpPr>
        <p:grpSpPr>
          <a:xfrm>
            <a:off x="8139291" y="5291154"/>
            <a:ext cx="819251" cy="348627"/>
            <a:chOff x="8217579" y="5026197"/>
            <a:chExt cx="819251" cy="348627"/>
          </a:xfrm>
        </p:grpSpPr>
        <p:sp>
          <p:nvSpPr>
            <p:cNvPr id="2" name="正方形/長方形 1">
              <a:extLst>
                <a:ext uri="{FF2B5EF4-FFF2-40B4-BE49-F238E27FC236}">
                  <a16:creationId xmlns:a16="http://schemas.microsoft.com/office/drawing/2014/main" id="{835E32D8-D44A-48BE-89CD-1245D03B54DF}"/>
                </a:ext>
              </a:extLst>
            </p:cNvPr>
            <p:cNvSpPr/>
            <p:nvPr/>
          </p:nvSpPr>
          <p:spPr>
            <a:xfrm>
              <a:off x="8217579" y="5026197"/>
              <a:ext cx="819251" cy="1196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a:extLst>
                <a:ext uri="{FF2B5EF4-FFF2-40B4-BE49-F238E27FC236}">
                  <a16:creationId xmlns:a16="http://schemas.microsoft.com/office/drawing/2014/main" id="{C9985847-98B8-4591-964A-925951DE4B2D}"/>
                </a:ext>
              </a:extLst>
            </p:cNvPr>
            <p:cNvSpPr/>
            <p:nvPr/>
          </p:nvSpPr>
          <p:spPr>
            <a:xfrm>
              <a:off x="8217579" y="5255161"/>
              <a:ext cx="819251" cy="1196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3078" name="Picture 6" descr="税金のイラスト">
            <a:extLst>
              <a:ext uri="{FF2B5EF4-FFF2-40B4-BE49-F238E27FC236}">
                <a16:creationId xmlns:a16="http://schemas.microsoft.com/office/drawing/2014/main" id="{40B6E86B-DE65-A2E9-9E2F-B7513411D13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77955" y="4459520"/>
            <a:ext cx="2045800" cy="190259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十円玉のイラスト（お金・硬貨）">
            <a:extLst>
              <a:ext uri="{FF2B5EF4-FFF2-40B4-BE49-F238E27FC236}">
                <a16:creationId xmlns:a16="http://schemas.microsoft.com/office/drawing/2014/main" id="{37C98047-441C-B841-5CFE-9C9F88B80981}"/>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10722831" y="5326939"/>
            <a:ext cx="870236" cy="87681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5FA36A67-2836-94EB-512D-361C09B9DD8E}"/>
              </a:ext>
            </a:extLst>
          </p:cNvPr>
          <p:cNvSpPr txBox="1"/>
          <p:nvPr/>
        </p:nvSpPr>
        <p:spPr>
          <a:xfrm>
            <a:off x="955734" y="1129033"/>
            <a:ext cx="5309484" cy="338554"/>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り　ゆう</a:t>
            </a:r>
            <a:r>
              <a:rPr kumimoji="1" lang="ja-JP" altLang="en-US" sz="1600" dirty="0">
                <a:latin typeface="UD デジタル 教科書体 NK-R" panose="02020400000000000000" pitchFamily="18" charset="-128"/>
                <a:ea typeface="UD デジタル 教科書体 NK-R" panose="02020400000000000000" pitchFamily="18" charset="-128"/>
              </a:rPr>
              <a:t>　　  　　　　　ひだりゆうい　　　　　　　　　　かんが かた </a:t>
            </a:r>
          </a:p>
        </p:txBody>
      </p:sp>
      <p:sp>
        <p:nvSpPr>
          <p:cNvPr id="17" name="テキスト ボックス 16">
            <a:extLst>
              <a:ext uri="{FF2B5EF4-FFF2-40B4-BE49-F238E27FC236}">
                <a16:creationId xmlns:a16="http://schemas.microsoft.com/office/drawing/2014/main" id="{7C88502D-B424-8B62-5A0E-2F76E0FB4F5D}"/>
              </a:ext>
            </a:extLst>
          </p:cNvPr>
          <p:cNvSpPr txBox="1"/>
          <p:nvPr/>
        </p:nvSpPr>
        <p:spPr>
          <a:xfrm>
            <a:off x="1578836" y="66220"/>
            <a:ext cx="5309484" cy="338554"/>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 ひだり           しゅ　しょく </a:t>
            </a:r>
          </a:p>
        </p:txBody>
      </p:sp>
      <p:pic>
        <p:nvPicPr>
          <p:cNvPr id="1026" name="Picture 2" descr="七福神と宝船のイラスト">
            <a:extLst>
              <a:ext uri="{FF2B5EF4-FFF2-40B4-BE49-F238E27FC236}">
                <a16:creationId xmlns:a16="http://schemas.microsoft.com/office/drawing/2014/main" id="{A6BC8E10-85C8-D6F6-D811-337E94B1800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89571" y="1336858"/>
            <a:ext cx="2250772" cy="234455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a:extLst>
              <a:ext uri="{FF2B5EF4-FFF2-40B4-BE49-F238E27FC236}">
                <a16:creationId xmlns:a16="http://schemas.microsoft.com/office/drawing/2014/main" id="{816A6852-99EB-C924-BD30-919194C90516}"/>
              </a:ext>
            </a:extLst>
          </p:cNvPr>
          <p:cNvGrpSpPr/>
          <p:nvPr/>
        </p:nvGrpSpPr>
        <p:grpSpPr>
          <a:xfrm>
            <a:off x="10663356" y="3404620"/>
            <a:ext cx="2141328" cy="1008641"/>
            <a:chOff x="10663356" y="3404620"/>
            <a:chExt cx="2141328" cy="1008641"/>
          </a:xfrm>
        </p:grpSpPr>
        <p:sp>
          <p:nvSpPr>
            <p:cNvPr id="13" name="タイトル 1">
              <a:extLst>
                <a:ext uri="{FF2B5EF4-FFF2-40B4-BE49-F238E27FC236}">
                  <a16:creationId xmlns:a16="http://schemas.microsoft.com/office/drawing/2014/main" id="{2163BAD0-18D5-487A-658E-E073C18955DA}"/>
                </a:ext>
              </a:extLst>
            </p:cNvPr>
            <p:cNvSpPr txBox="1">
              <a:spLocks/>
            </p:cNvSpPr>
            <p:nvPr/>
          </p:nvSpPr>
          <p:spPr>
            <a:xfrm>
              <a:off x="10663356" y="3714807"/>
              <a:ext cx="1395103" cy="6984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七福神</a:t>
              </a:r>
            </a:p>
          </p:txBody>
        </p:sp>
        <p:sp>
          <p:nvSpPr>
            <p:cNvPr id="18" name="タイトル 1">
              <a:extLst>
                <a:ext uri="{FF2B5EF4-FFF2-40B4-BE49-F238E27FC236}">
                  <a16:creationId xmlns:a16="http://schemas.microsoft.com/office/drawing/2014/main" id="{B8474397-C3D9-915B-AC3A-8DC407FA1B3A}"/>
                </a:ext>
              </a:extLst>
            </p:cNvPr>
            <p:cNvSpPr txBox="1">
              <a:spLocks/>
            </p:cNvSpPr>
            <p:nvPr/>
          </p:nvSpPr>
          <p:spPr>
            <a:xfrm>
              <a:off x="10722831" y="3404620"/>
              <a:ext cx="2081853" cy="6984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latin typeface="UD デジタル 教科書体 NK-R" panose="02020400000000000000" pitchFamily="18" charset="-128"/>
                  <a:ea typeface="UD デジタル 教科書体 NK-R" panose="02020400000000000000" pitchFamily="18" charset="-128"/>
                </a:rPr>
                <a:t>しちふくじん</a:t>
              </a:r>
            </a:p>
          </p:txBody>
        </p:sp>
      </p:grpSp>
      <p:sp>
        <p:nvSpPr>
          <p:cNvPr id="19" name="タイトル 1">
            <a:extLst>
              <a:ext uri="{FF2B5EF4-FFF2-40B4-BE49-F238E27FC236}">
                <a16:creationId xmlns:a16="http://schemas.microsoft.com/office/drawing/2014/main" id="{5D4E498A-59B8-73AB-89AE-EA4973D70FCD}"/>
              </a:ext>
            </a:extLst>
          </p:cNvPr>
          <p:cNvSpPr txBox="1">
            <a:spLocks/>
          </p:cNvSpPr>
          <p:nvPr/>
        </p:nvSpPr>
        <p:spPr>
          <a:xfrm>
            <a:off x="1342453" y="5944809"/>
            <a:ext cx="1395103" cy="6984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神主</a:t>
            </a:r>
          </a:p>
        </p:txBody>
      </p:sp>
      <p:sp>
        <p:nvSpPr>
          <p:cNvPr id="20" name="タイトル 1">
            <a:extLst>
              <a:ext uri="{FF2B5EF4-FFF2-40B4-BE49-F238E27FC236}">
                <a16:creationId xmlns:a16="http://schemas.microsoft.com/office/drawing/2014/main" id="{FD2F6B28-7883-936A-A3E9-7D456454F6AD}"/>
              </a:ext>
            </a:extLst>
          </p:cNvPr>
          <p:cNvSpPr txBox="1">
            <a:spLocks/>
          </p:cNvSpPr>
          <p:nvPr/>
        </p:nvSpPr>
        <p:spPr>
          <a:xfrm>
            <a:off x="1343805" y="5630427"/>
            <a:ext cx="2081853" cy="6984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latin typeface="UD デジタル 教科書体 NK-R" panose="02020400000000000000" pitchFamily="18" charset="-128"/>
                <a:ea typeface="UD デジタル 教科書体 NK-R" panose="02020400000000000000" pitchFamily="18" charset="-128"/>
              </a:rPr>
              <a:t>かんぬし</a:t>
            </a:r>
          </a:p>
        </p:txBody>
      </p:sp>
      <p:pic>
        <p:nvPicPr>
          <p:cNvPr id="1032" name="Picture 8" descr="枡に入った米のイラスト">
            <a:extLst>
              <a:ext uri="{FF2B5EF4-FFF2-40B4-BE49-F238E27FC236}">
                <a16:creationId xmlns:a16="http://schemas.microsoft.com/office/drawing/2014/main" id="{8B9A2453-DDFA-D8D8-940A-CBD897EDE8B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52035" y="4721003"/>
            <a:ext cx="2070777" cy="2070777"/>
          </a:xfrm>
          <a:prstGeom prst="rect">
            <a:avLst/>
          </a:prstGeom>
          <a:noFill/>
          <a:extLst>
            <a:ext uri="{909E8E84-426E-40DD-AFC4-6F175D3DCCD1}">
              <a14:hiddenFill xmlns:a14="http://schemas.microsoft.com/office/drawing/2010/main">
                <a:solidFill>
                  <a:srgbClr val="FFFFFF"/>
                </a:solidFill>
              </a14:hiddenFill>
            </a:ext>
          </a:extLst>
        </p:spPr>
      </p:pic>
      <p:pic>
        <p:nvPicPr>
          <p:cNvPr id="11" name="食器５">
            <a:hlinkClick r:id="" action="ppaction://media"/>
            <a:extLst>
              <a:ext uri="{FF2B5EF4-FFF2-40B4-BE49-F238E27FC236}">
                <a16:creationId xmlns:a16="http://schemas.microsoft.com/office/drawing/2014/main" id="{343A2AE1-123B-A1B9-4266-0544107A670D}"/>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1593067" y="6215568"/>
            <a:ext cx="487363" cy="487363"/>
          </a:xfrm>
          <a:prstGeom prst="rect">
            <a:avLst/>
          </a:prstGeom>
        </p:spPr>
      </p:pic>
    </p:spTree>
    <p:extLst>
      <p:ext uri="{BB962C8B-B14F-4D97-AF65-F5344CB8AC3E}">
        <p14:creationId xmlns:p14="http://schemas.microsoft.com/office/powerpoint/2010/main" val="351360830"/>
      </p:ext>
    </p:extLst>
  </p:cSld>
  <p:clrMapOvr>
    <a:masterClrMapping/>
  </p:clrMapOvr>
  <mc:AlternateContent xmlns:mc="http://schemas.openxmlformats.org/markup-compatibility/2006" xmlns:p14="http://schemas.microsoft.com/office/powerpoint/2010/main">
    <mc:Choice Requires="p14">
      <p:transition p14:dur="100" advClick="0" advTm="0">
        <p:cut/>
      </p:transition>
    </mc:Choice>
    <mc:Fallback xmlns="">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528" fill="hold"/>
                                        <p:tgtEl>
                                          <p:spTgt spid="11"/>
                                        </p:tgtEl>
                                      </p:cBhvr>
                                    </p:cmd>
                                  </p:childTnLst>
                                </p:cTn>
                              </p:par>
                              <p:par>
                                <p:cTn id="7" presetID="32" presetClass="emph" presetSubtype="0" fill="hold" nodeType="withEffect">
                                  <p:stCondLst>
                                    <p:cond delay="21000"/>
                                  </p:stCondLst>
                                  <p:childTnLst>
                                    <p:animRot by="120000">
                                      <p:cBhvr>
                                        <p:cTn id="8" dur="100" fill="hold">
                                          <p:stCondLst>
                                            <p:cond delay="0"/>
                                          </p:stCondLst>
                                        </p:cTn>
                                        <p:tgtEl>
                                          <p:spTgt spid="5"/>
                                        </p:tgtEl>
                                        <p:attrNameLst>
                                          <p:attrName>r</p:attrName>
                                        </p:attrNameLst>
                                      </p:cBhvr>
                                    </p:animRot>
                                    <p:animRot by="-240000">
                                      <p:cBhvr>
                                        <p:cTn id="9" dur="200" fill="hold">
                                          <p:stCondLst>
                                            <p:cond delay="200"/>
                                          </p:stCondLst>
                                        </p:cTn>
                                        <p:tgtEl>
                                          <p:spTgt spid="5"/>
                                        </p:tgtEl>
                                        <p:attrNameLst>
                                          <p:attrName>r</p:attrName>
                                        </p:attrNameLst>
                                      </p:cBhvr>
                                    </p:animRot>
                                    <p:animRot by="240000">
                                      <p:cBhvr>
                                        <p:cTn id="10" dur="200" fill="hold">
                                          <p:stCondLst>
                                            <p:cond delay="400"/>
                                          </p:stCondLst>
                                        </p:cTn>
                                        <p:tgtEl>
                                          <p:spTgt spid="5"/>
                                        </p:tgtEl>
                                        <p:attrNameLst>
                                          <p:attrName>r</p:attrName>
                                        </p:attrNameLst>
                                      </p:cBhvr>
                                    </p:animRot>
                                    <p:animRot by="-240000">
                                      <p:cBhvr>
                                        <p:cTn id="11" dur="200" fill="hold">
                                          <p:stCondLst>
                                            <p:cond delay="600"/>
                                          </p:stCondLst>
                                        </p:cTn>
                                        <p:tgtEl>
                                          <p:spTgt spid="5"/>
                                        </p:tgtEl>
                                        <p:attrNameLst>
                                          <p:attrName>r</p:attrName>
                                        </p:attrNameLst>
                                      </p:cBhvr>
                                    </p:animRot>
                                    <p:animRot by="120000">
                                      <p:cBhvr>
                                        <p:cTn id="12"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59096B87-8B3E-4277-AC51-CDF4BAEBA372}"/>
              </a:ext>
            </a:extLst>
          </p:cNvPr>
          <p:cNvSpPr txBox="1">
            <a:spLocks/>
          </p:cNvSpPr>
          <p:nvPr/>
        </p:nvSpPr>
        <p:spPr>
          <a:xfrm>
            <a:off x="688315" y="1401086"/>
            <a:ext cx="4882613" cy="8299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理由②　武士の右利き文化　</a:t>
            </a:r>
          </a:p>
        </p:txBody>
      </p:sp>
      <p:pic>
        <p:nvPicPr>
          <p:cNvPr id="21" name="図 20">
            <a:extLst>
              <a:ext uri="{FF2B5EF4-FFF2-40B4-BE49-F238E27FC236}">
                <a16:creationId xmlns:a16="http://schemas.microsoft.com/office/drawing/2014/main" id="{9F5B9BEA-93EA-48B9-9D44-0140F521008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544" b="96812" l="9739" r="89549">
                        <a14:foregroundMark x1="52732" y1="6544" x2="54869" y2="8725"/>
                        <a14:foregroundMark x1="69359" y1="92953" x2="69359" y2="92953"/>
                        <a14:foregroundMark x1="42755" y1="95973" x2="42755" y2="95973"/>
                        <a14:foregroundMark x1="69834" y1="67282" x2="69834" y2="67282"/>
                        <a14:foregroundMark x1="67933" y1="67282" x2="67933" y2="67282"/>
                        <a14:foregroundMark x1="71971" y1="66611" x2="71971" y2="67785"/>
                        <a14:foregroundMark x1="49169" y1="93792" x2="49169" y2="93792"/>
                        <a14:foregroundMark x1="69834" y1="96141" x2="69834" y2="96141"/>
                        <a14:foregroundMark x1="29216" y1="38255" x2="29216" y2="38255"/>
                        <a14:foregroundMark x1="34442" y1="43624" x2="34442" y2="43624"/>
                        <a14:foregroundMark x1="23515" y1="27181" x2="23515" y2="27181"/>
                        <a14:foregroundMark x1="23515" y1="27181" x2="23753" y2="29362"/>
                        <a14:foregroundMark x1="19240" y1="20302" x2="19715" y2="24329"/>
                        <a14:foregroundMark x1="14727" y1="11913" x2="16152" y2="16779"/>
                        <a14:foregroundMark x1="47031" y1="96812" x2="47031" y2="96812"/>
                      </a14:backgroundRemoval>
                    </a14:imgEffect>
                  </a14:imgLayer>
                </a14:imgProps>
              </a:ext>
            </a:extLst>
          </a:blip>
          <a:srcRect l="11066" t="3372" r="10949"/>
          <a:stretch/>
        </p:blipFill>
        <p:spPr>
          <a:xfrm>
            <a:off x="1320463" y="2044243"/>
            <a:ext cx="2485181" cy="4359323"/>
          </a:xfrm>
          <a:prstGeom prst="rect">
            <a:avLst/>
          </a:prstGeom>
          <a:ln>
            <a:noFill/>
          </a:ln>
          <a:effectLst>
            <a:outerShdw blurRad="190500" algn="tl" rotWithShape="0">
              <a:srgbClr val="000000">
                <a:alpha val="70000"/>
              </a:srgbClr>
            </a:outerShdw>
          </a:effectLst>
        </p:spPr>
      </p:pic>
      <p:sp>
        <p:nvSpPr>
          <p:cNvPr id="15" name="吹き出し: 円形 14">
            <a:extLst>
              <a:ext uri="{FF2B5EF4-FFF2-40B4-BE49-F238E27FC236}">
                <a16:creationId xmlns:a16="http://schemas.microsoft.com/office/drawing/2014/main" id="{D64499B1-F4BD-4D06-8AEB-CAF8AAFAEF52}"/>
              </a:ext>
            </a:extLst>
          </p:cNvPr>
          <p:cNvSpPr/>
          <p:nvPr/>
        </p:nvSpPr>
        <p:spPr>
          <a:xfrm>
            <a:off x="4858791" y="3142627"/>
            <a:ext cx="982800" cy="982800"/>
          </a:xfrm>
          <a:prstGeom prst="wedgeEllipseCallout">
            <a:avLst>
              <a:gd name="adj1" fmla="val 44953"/>
              <a:gd name="adj2" fmla="val 53102"/>
            </a:avLst>
          </a:prstGeom>
          <a:solidFill>
            <a:srgbClr val="CCECFF"/>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kumimoji="1" lang="ja-JP" altLang="en-US" sz="2800" dirty="0">
                <a:ln>
                  <a:solidFill>
                    <a:schemeClr val="tx1"/>
                  </a:solidFill>
                </a:ln>
                <a:solidFill>
                  <a:schemeClr val="tx1"/>
                </a:solidFill>
                <a:effectLst/>
                <a:latin typeface="UD デジタル 教科書体 NK-R" panose="02020400000000000000" pitchFamily="18" charset="-128"/>
                <a:ea typeface="UD デジタル 教科書体 NK-R" panose="02020400000000000000" pitchFamily="18" charset="-128"/>
              </a:rPr>
              <a:t>左</a:t>
            </a:r>
            <a:endParaRPr kumimoji="1" lang="en-US" altLang="ja-JP" sz="2800" dirty="0">
              <a:ln>
                <a:solidFill>
                  <a:schemeClr val="tx1"/>
                </a:solidFill>
              </a:ln>
              <a:solidFill>
                <a:schemeClr val="tx1"/>
              </a:solidFill>
              <a:effectLst/>
              <a:latin typeface="UD デジタル 教科書体 NK-R" panose="02020400000000000000" pitchFamily="18" charset="-128"/>
              <a:ea typeface="UD デジタル 教科書体 NK-R" panose="02020400000000000000" pitchFamily="18" charset="-128"/>
            </a:endParaRPr>
          </a:p>
        </p:txBody>
      </p:sp>
      <p:sp>
        <p:nvSpPr>
          <p:cNvPr id="16" name="吹き出し: 円形 15">
            <a:extLst>
              <a:ext uri="{FF2B5EF4-FFF2-40B4-BE49-F238E27FC236}">
                <a16:creationId xmlns:a16="http://schemas.microsoft.com/office/drawing/2014/main" id="{3F2484E8-F2CE-43BB-A8D4-9E40292A900D}"/>
              </a:ext>
            </a:extLst>
          </p:cNvPr>
          <p:cNvSpPr/>
          <p:nvPr/>
        </p:nvSpPr>
        <p:spPr>
          <a:xfrm>
            <a:off x="10255929" y="2064096"/>
            <a:ext cx="982800" cy="982800"/>
          </a:xfrm>
          <a:prstGeom prst="wedgeEllipseCallout">
            <a:avLst/>
          </a:prstGeom>
          <a:solidFill>
            <a:srgbClr val="FFCCFF"/>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kumimoji="1" lang="ja-JP" altLang="en-US" sz="2800" dirty="0">
                <a:ln>
                  <a:solidFill>
                    <a:schemeClr val="tx1"/>
                  </a:solidFill>
                </a:ln>
                <a:solidFill>
                  <a:schemeClr val="tx1"/>
                </a:solidFill>
                <a:effectLst/>
                <a:latin typeface="UD デジタル 教科書体 NK-R" panose="02020400000000000000" pitchFamily="18" charset="-128"/>
                <a:ea typeface="UD デジタル 教科書体 NK-R" panose="02020400000000000000" pitchFamily="18" charset="-128"/>
              </a:rPr>
              <a:t>右</a:t>
            </a:r>
            <a:endParaRPr kumimoji="1" lang="en-US" altLang="ja-JP" sz="2800" dirty="0">
              <a:ln>
                <a:solidFill>
                  <a:schemeClr val="tx1"/>
                </a:solidFill>
              </a:ln>
              <a:solidFill>
                <a:schemeClr val="tx1"/>
              </a:solidFill>
              <a:effectLst/>
              <a:latin typeface="UD デジタル 教科書体 NK-R" panose="02020400000000000000" pitchFamily="18" charset="-128"/>
              <a:ea typeface="UD デジタル 教科書体 NK-R" panose="02020400000000000000" pitchFamily="18" charset="-128"/>
            </a:endParaRPr>
          </a:p>
        </p:txBody>
      </p:sp>
      <p:pic>
        <p:nvPicPr>
          <p:cNvPr id="11" name="Picture 12" descr="給食のイラスト（箸）">
            <a:extLst>
              <a:ext uri="{FF2B5EF4-FFF2-40B4-BE49-F238E27FC236}">
                <a16:creationId xmlns:a16="http://schemas.microsoft.com/office/drawing/2014/main" id="{37B290C5-7AC8-3E8F-6A90-FF0F7ECF12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68988" y="3478538"/>
            <a:ext cx="1468461" cy="28443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正しい箸の持ち方のイラスト">
            <a:extLst>
              <a:ext uri="{FF2B5EF4-FFF2-40B4-BE49-F238E27FC236}">
                <a16:creationId xmlns:a16="http://schemas.microsoft.com/office/drawing/2014/main" id="{806D978C-7922-D47B-4671-3C217566FD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4481" y="2266825"/>
            <a:ext cx="2590451" cy="24544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124" name="Picture 4" descr="お椀の持ち方のイラスト（正常）">
            <a:extLst>
              <a:ext uri="{FF2B5EF4-FFF2-40B4-BE49-F238E27FC236}">
                <a16:creationId xmlns:a16="http://schemas.microsoft.com/office/drawing/2014/main" id="{A4A6B3AB-EB93-0730-F3A3-1449AE9147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0920" y="3766350"/>
            <a:ext cx="2494699" cy="24946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9" name="タイトル 1">
            <a:extLst>
              <a:ext uri="{FF2B5EF4-FFF2-40B4-BE49-F238E27FC236}">
                <a16:creationId xmlns:a16="http://schemas.microsoft.com/office/drawing/2014/main" id="{6E9255AD-6C85-4949-9EB1-14481E199E8B}"/>
              </a:ext>
            </a:extLst>
          </p:cNvPr>
          <p:cNvSpPr txBox="1">
            <a:spLocks/>
          </p:cNvSpPr>
          <p:nvPr/>
        </p:nvSpPr>
        <p:spPr>
          <a:xfrm>
            <a:off x="1379017" y="252818"/>
            <a:ext cx="10351926"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UD デジタル 教科書体 NK-B" panose="02020700000000000000" pitchFamily="18" charset="-128"/>
                <a:ea typeface="UD デジタル 教科書体 NK-B" panose="02020700000000000000" pitchFamily="18" charset="-128"/>
              </a:rPr>
              <a:t>左に主食</a:t>
            </a:r>
            <a:r>
              <a:rPr lang="ja-JP" altLang="en-US" sz="3200" dirty="0">
                <a:latin typeface="UD デジタル 教科書体 NK-B" panose="02020700000000000000" pitchFamily="18" charset="-128"/>
                <a:ea typeface="UD デジタル 教科書体 NK-B" panose="02020700000000000000" pitchFamily="18" charset="-128"/>
              </a:rPr>
              <a:t>（ごはんなど）はどうやってきまったの？</a:t>
            </a:r>
          </a:p>
        </p:txBody>
      </p:sp>
      <p:pic>
        <p:nvPicPr>
          <p:cNvPr id="6" name="食器６">
            <a:hlinkClick r:id="" action="ppaction://media"/>
            <a:extLst>
              <a:ext uri="{FF2B5EF4-FFF2-40B4-BE49-F238E27FC236}">
                <a16:creationId xmlns:a16="http://schemas.microsoft.com/office/drawing/2014/main" id="{571533BB-FDDD-B7F2-8910-E08FD08C1EF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38729" y="6117819"/>
            <a:ext cx="487363" cy="487363"/>
          </a:xfrm>
          <a:prstGeom prst="rect">
            <a:avLst/>
          </a:prstGeom>
        </p:spPr>
      </p:pic>
      <p:sp>
        <p:nvSpPr>
          <p:cNvPr id="8" name="テキスト ボックス 7">
            <a:extLst>
              <a:ext uri="{FF2B5EF4-FFF2-40B4-BE49-F238E27FC236}">
                <a16:creationId xmlns:a16="http://schemas.microsoft.com/office/drawing/2014/main" id="{F7435784-FEF8-FE63-0C7B-F72C902C23F4}"/>
              </a:ext>
            </a:extLst>
          </p:cNvPr>
          <p:cNvSpPr txBox="1"/>
          <p:nvPr/>
        </p:nvSpPr>
        <p:spPr>
          <a:xfrm>
            <a:off x="1379017" y="115880"/>
            <a:ext cx="5309484" cy="338554"/>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 ひだり           しゅしょく </a:t>
            </a:r>
          </a:p>
        </p:txBody>
      </p:sp>
      <p:sp>
        <p:nvSpPr>
          <p:cNvPr id="10" name="テキスト ボックス 9">
            <a:extLst>
              <a:ext uri="{FF2B5EF4-FFF2-40B4-BE49-F238E27FC236}">
                <a16:creationId xmlns:a16="http://schemas.microsoft.com/office/drawing/2014/main" id="{9F9FD775-3795-4F75-4FBD-A44ED4898FD5}"/>
              </a:ext>
            </a:extLst>
          </p:cNvPr>
          <p:cNvSpPr txBox="1"/>
          <p:nvPr/>
        </p:nvSpPr>
        <p:spPr>
          <a:xfrm>
            <a:off x="752226" y="1314491"/>
            <a:ext cx="5309484" cy="338554"/>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り  ゆう　　　　　　 ぶ 　し　　　　みぎ  き　　 　ぶん か</a:t>
            </a:r>
            <a:r>
              <a:rPr kumimoji="1" lang="ja-JP" altLang="en-US" sz="1600" dirty="0">
                <a:latin typeface="UD デジタル 教科書体 NK-R" panose="02020400000000000000" pitchFamily="18" charset="-128"/>
                <a:ea typeface="UD デジタル 教科書体 NK-R" panose="02020400000000000000" pitchFamily="18" charset="-128"/>
              </a:rPr>
              <a:t> </a:t>
            </a:r>
          </a:p>
        </p:txBody>
      </p:sp>
      <p:sp>
        <p:nvSpPr>
          <p:cNvPr id="12" name="テキスト ボックス 11">
            <a:extLst>
              <a:ext uri="{FF2B5EF4-FFF2-40B4-BE49-F238E27FC236}">
                <a16:creationId xmlns:a16="http://schemas.microsoft.com/office/drawing/2014/main" id="{912269F0-8D36-9B1A-4ECD-EBB803E9B133}"/>
              </a:ext>
            </a:extLst>
          </p:cNvPr>
          <p:cNvSpPr txBox="1"/>
          <p:nvPr/>
        </p:nvSpPr>
        <p:spPr>
          <a:xfrm>
            <a:off x="5002498" y="3324445"/>
            <a:ext cx="851250" cy="338554"/>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ひだり</a:t>
            </a:r>
            <a:endParaRPr kumimoji="1" lang="ja-JP" altLang="en-US" sz="1600"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14E43B46-BA8F-909A-84E9-EC3D55A439C4}"/>
              </a:ext>
            </a:extLst>
          </p:cNvPr>
          <p:cNvSpPr txBox="1"/>
          <p:nvPr/>
        </p:nvSpPr>
        <p:spPr>
          <a:xfrm>
            <a:off x="10474383" y="2235982"/>
            <a:ext cx="566314" cy="338554"/>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みぎ</a:t>
            </a:r>
          </a:p>
        </p:txBody>
      </p:sp>
      <p:pic>
        <p:nvPicPr>
          <p:cNvPr id="2050" name="Picture 2" descr="ご飯のイラスト（多い）">
            <a:extLst>
              <a:ext uri="{FF2B5EF4-FFF2-40B4-BE49-F238E27FC236}">
                <a16:creationId xmlns:a16="http://schemas.microsoft.com/office/drawing/2014/main" id="{C7D241CF-068B-7918-EB80-6D783876807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54039" y="3974593"/>
            <a:ext cx="1802920" cy="1641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59596"/>
      </p:ext>
    </p:extLst>
  </p:cSld>
  <p:clrMapOvr>
    <a:masterClrMapping/>
  </p:clrMapOvr>
  <mc:AlternateContent xmlns:mc="http://schemas.openxmlformats.org/markup-compatibility/2006" xmlns:p14="http://schemas.microsoft.com/office/powerpoint/2010/main">
    <mc:Choice Requires="p14">
      <p:transition p14:dur="100" advClick="0" advTm="0">
        <p:cut/>
      </p:transition>
    </mc:Choice>
    <mc:Fallback xmlns="">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3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3074" name="Picture 2" descr="給食のイラスト（トレイ）">
            <a:extLst>
              <a:ext uri="{FF2B5EF4-FFF2-40B4-BE49-F238E27FC236}">
                <a16:creationId xmlns:a16="http://schemas.microsoft.com/office/drawing/2014/main" id="{A4BED9A0-FDEA-D988-3333-B3233E3807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943" y="609192"/>
            <a:ext cx="4701986" cy="2856833"/>
          </a:xfrm>
          <a:prstGeom prst="rect">
            <a:avLst/>
          </a:prstGeom>
          <a:noFill/>
          <a:extLst>
            <a:ext uri="{909E8E84-426E-40DD-AFC4-6F175D3DCCD1}">
              <a14:hiddenFill xmlns:a14="http://schemas.microsoft.com/office/drawing/2010/main">
                <a:solidFill>
                  <a:srgbClr val="FFFFFF"/>
                </a:solidFill>
              </a14:hiddenFill>
            </a:ext>
          </a:extLst>
        </p:spPr>
      </p:pic>
      <p:sp>
        <p:nvSpPr>
          <p:cNvPr id="22" name="タイトル 1">
            <a:extLst>
              <a:ext uri="{FF2B5EF4-FFF2-40B4-BE49-F238E27FC236}">
                <a16:creationId xmlns:a16="http://schemas.microsoft.com/office/drawing/2014/main" id="{8F65A3CF-AFE6-4428-8BE3-999F8577E7DE}"/>
              </a:ext>
            </a:extLst>
          </p:cNvPr>
          <p:cNvSpPr txBox="1">
            <a:spLocks/>
          </p:cNvSpPr>
          <p:nvPr/>
        </p:nvSpPr>
        <p:spPr>
          <a:xfrm>
            <a:off x="6358682" y="584225"/>
            <a:ext cx="5613712" cy="16320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800" dirty="0">
                <a:latin typeface="UD デジタル 教科書体 NK-R" panose="02020400000000000000" pitchFamily="18" charset="-128"/>
                <a:ea typeface="UD デジタル 教科書体 NK-R" panose="02020400000000000000" pitchFamily="18" charset="-128"/>
              </a:rPr>
              <a:t>魚も「左優位」という考え方から</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ct val="100000"/>
              </a:lnSpc>
            </a:pP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ct val="100000"/>
              </a:lnSpc>
            </a:pPr>
            <a:r>
              <a:rPr lang="ja-JP" altLang="en-US" sz="2800" dirty="0">
                <a:latin typeface="UD デジタル 教科書体 NK-R" panose="02020400000000000000" pitchFamily="18" charset="-128"/>
                <a:ea typeface="UD デジタル 教科書体 NK-R" panose="02020400000000000000" pitchFamily="18" charset="-128"/>
              </a:rPr>
              <a:t>頭が左になるように盛り付ける</a:t>
            </a:r>
          </a:p>
        </p:txBody>
      </p:sp>
      <p:pic>
        <p:nvPicPr>
          <p:cNvPr id="29" name="Picture 2" descr="焼き魚のイラスト">
            <a:extLst>
              <a:ext uri="{FF2B5EF4-FFF2-40B4-BE49-F238E27FC236}">
                <a16:creationId xmlns:a16="http://schemas.microsoft.com/office/drawing/2014/main" id="{8638946A-416B-3943-D031-F1C6FA5B4049}"/>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9259" b="92963" l="667" r="95111">
                        <a14:foregroundMark x1="7333" y1="66667" x2="7333" y2="66667"/>
                        <a14:foregroundMark x1="667" y1="70000" x2="667" y2="70000"/>
                        <a14:foregroundMark x1="5778" y1="42593" x2="6000" y2="41111"/>
                        <a14:foregroundMark x1="88889" y1="50000" x2="88889" y2="50000"/>
                        <a14:foregroundMark x1="95333" y1="52222" x2="95333" y2="52222"/>
                        <a14:foregroundMark x1="93111" y1="39259" x2="93111" y2="39259"/>
                      </a14:backgroundRemoval>
                    </a14:imgEffect>
                  </a14:imgLayer>
                </a14:imgProps>
              </a:ext>
              <a:ext uri="{28A0092B-C50C-407E-A947-70E740481C1C}">
                <a14:useLocalDpi xmlns:a14="http://schemas.microsoft.com/office/drawing/2010/main" val="0"/>
              </a:ext>
            </a:extLst>
          </a:blip>
          <a:srcRect t="36022"/>
          <a:stretch/>
        </p:blipFill>
        <p:spPr bwMode="auto">
          <a:xfrm>
            <a:off x="2582358" y="800141"/>
            <a:ext cx="2484032" cy="95353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id="{F2AF1333-5B36-9835-B797-8DB508722E2D}"/>
              </a:ext>
            </a:extLst>
          </p:cNvPr>
          <p:cNvGrpSpPr/>
          <p:nvPr/>
        </p:nvGrpSpPr>
        <p:grpSpPr>
          <a:xfrm>
            <a:off x="1181733" y="953614"/>
            <a:ext cx="9669675" cy="5427444"/>
            <a:chOff x="614390" y="542797"/>
            <a:chExt cx="9669675" cy="5427444"/>
          </a:xfrm>
        </p:grpSpPr>
        <p:grpSp>
          <p:nvGrpSpPr>
            <p:cNvPr id="4" name="グループ化 3">
              <a:extLst>
                <a:ext uri="{FF2B5EF4-FFF2-40B4-BE49-F238E27FC236}">
                  <a16:creationId xmlns:a16="http://schemas.microsoft.com/office/drawing/2014/main" id="{089FFE53-E13C-7526-6C21-785B8C98F09D}"/>
                </a:ext>
              </a:extLst>
            </p:cNvPr>
            <p:cNvGrpSpPr/>
            <p:nvPr/>
          </p:nvGrpSpPr>
          <p:grpSpPr>
            <a:xfrm>
              <a:off x="614390" y="542797"/>
              <a:ext cx="3377535" cy="2103350"/>
              <a:chOff x="1899959" y="826861"/>
              <a:chExt cx="7461819" cy="4856400"/>
            </a:xfrm>
          </p:grpSpPr>
          <p:pic>
            <p:nvPicPr>
              <p:cNvPr id="6" name="Picture 2" descr="ご飯のイラスト">
                <a:extLst>
                  <a:ext uri="{FF2B5EF4-FFF2-40B4-BE49-F238E27FC236}">
                    <a16:creationId xmlns:a16="http://schemas.microsoft.com/office/drawing/2014/main" id="{CF6B550D-D4FB-A1D6-D33C-2549A37DAB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2029" y="3274945"/>
                <a:ext cx="2419341" cy="22016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味噌汁のイラスト">
                <a:extLst>
                  <a:ext uri="{FF2B5EF4-FFF2-40B4-BE49-F238E27FC236}">
                    <a16:creationId xmlns:a16="http://schemas.microsoft.com/office/drawing/2014/main" id="{136016F9-A7A4-95FB-38FF-B2A9C9E66E6A}"/>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029926" y="3380556"/>
                <a:ext cx="2331852" cy="23027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ほうれん草のおひたしのイラスト">
                <a:extLst>
                  <a:ext uri="{FF2B5EF4-FFF2-40B4-BE49-F238E27FC236}">
                    <a16:creationId xmlns:a16="http://schemas.microsoft.com/office/drawing/2014/main" id="{F6CEC9B4-F6A3-CE19-71B7-95F1CEA2F604}"/>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4667729" y="2293035"/>
                <a:ext cx="1880423" cy="17958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野菜の煮物のイラスト">
                <a:extLst>
                  <a:ext uri="{FF2B5EF4-FFF2-40B4-BE49-F238E27FC236}">
                    <a16:creationId xmlns:a16="http://schemas.microsoft.com/office/drawing/2014/main" id="{E713B7EB-DF9D-2B4F-BF42-6D338E134DA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99959" y="826861"/>
                <a:ext cx="2601926" cy="2302705"/>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焼き魚のイラスト">
              <a:extLst>
                <a:ext uri="{FF2B5EF4-FFF2-40B4-BE49-F238E27FC236}">
                  <a16:creationId xmlns:a16="http://schemas.microsoft.com/office/drawing/2014/main" id="{67E97D1B-7F38-1A34-B498-B553CF841607}"/>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9259" b="92963" l="667" r="95111">
                          <a14:foregroundMark x1="7333" y1="66667" x2="7333" y2="66667"/>
                          <a14:foregroundMark x1="667" y1="70000" x2="667" y2="70000"/>
                          <a14:foregroundMark x1="5778" y1="42593" x2="6000" y2="41111"/>
                          <a14:foregroundMark x1="88889" y1="50000" x2="88889" y2="50000"/>
                          <a14:foregroundMark x1="95333" y1="52222" x2="95333" y2="52222"/>
                          <a14:foregroundMark x1="93111" y1="39259" x2="93111" y2="39259"/>
                        </a14:backgroundRemoval>
                      </a14:imgEffect>
                    </a14:imgLayer>
                  </a14:imgProps>
                </a:ext>
                <a:ext uri="{28A0092B-C50C-407E-A947-70E740481C1C}">
                  <a14:useLocalDpi xmlns:a14="http://schemas.microsoft.com/office/drawing/2010/main" val="0"/>
                </a:ext>
              </a:extLst>
            </a:blip>
            <a:srcRect t="36022"/>
            <a:stretch/>
          </p:blipFill>
          <p:spPr bwMode="auto">
            <a:xfrm>
              <a:off x="4432121" y="3723882"/>
              <a:ext cx="5851944" cy="22463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46" name="Picture 2" descr="矢印のイラスト「ゆるいカーブ」">
              <a:extLst>
                <a:ext uri="{FF2B5EF4-FFF2-40B4-BE49-F238E27FC236}">
                  <a16:creationId xmlns:a16="http://schemas.microsoft.com/office/drawing/2014/main" id="{B9E7F18F-6ABC-D843-AE20-9F2C2303D79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489259" flipV="1">
              <a:off x="4400842" y="1101520"/>
              <a:ext cx="2339611" cy="290136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正しい箸の持ち方のイラスト">
              <a:extLst>
                <a:ext uri="{FF2B5EF4-FFF2-40B4-BE49-F238E27FC236}">
                  <a16:creationId xmlns:a16="http://schemas.microsoft.com/office/drawing/2014/main" id="{0CB81E30-7DDD-4867-7152-3F0208D0DC0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655512">
              <a:off x="7194701" y="2037382"/>
              <a:ext cx="2924959" cy="27713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48" name="Picture 4" descr="USB端末を持つ手のイラスト（ケーブル）">
              <a:extLst>
                <a:ext uri="{FF2B5EF4-FFF2-40B4-BE49-F238E27FC236}">
                  <a16:creationId xmlns:a16="http://schemas.microsoft.com/office/drawing/2014/main" id="{50B2FB3E-DB19-742D-6E49-73331DC4EB00}"/>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2672" b="74046" l="29500" r="92250">
                          <a14:foregroundMark x1="56750" y1="3053" x2="56750" y2="3053"/>
                          <a14:foregroundMark x1="87750" y1="74427" x2="87750" y2="74427"/>
                          <a14:foregroundMark x1="58750" y1="74427" x2="58750" y2="74427"/>
                          <a14:foregroundMark x1="29500" y1="30916" x2="29500" y2="30916"/>
                        </a14:backgroundRemoval>
                      </a14:imgEffect>
                    </a14:imgLayer>
                  </a14:imgProps>
                </a:ext>
                <a:ext uri="{28A0092B-C50C-407E-A947-70E740481C1C}">
                  <a14:useLocalDpi xmlns:a14="http://schemas.microsoft.com/office/drawing/2010/main" val="0"/>
                </a:ext>
              </a:extLst>
            </a:blip>
            <a:srcRect l="22812" b="20700"/>
            <a:stretch/>
          </p:blipFill>
          <p:spPr bwMode="auto">
            <a:xfrm rot="971133" flipH="1">
              <a:off x="3177538" y="3126328"/>
              <a:ext cx="2271779" cy="13430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pic>
        <p:nvPicPr>
          <p:cNvPr id="3" name="食器７">
            <a:hlinkClick r:id="" action="ppaction://media"/>
            <a:extLst>
              <a:ext uri="{FF2B5EF4-FFF2-40B4-BE49-F238E27FC236}">
                <a16:creationId xmlns:a16="http://schemas.microsoft.com/office/drawing/2014/main" id="{B98E2D74-DC3B-51DE-9972-0B6BDB82C37F}"/>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1485031" y="6157532"/>
            <a:ext cx="487363" cy="487363"/>
          </a:xfrm>
          <a:prstGeom prst="rect">
            <a:avLst/>
          </a:prstGeom>
        </p:spPr>
      </p:pic>
      <p:sp>
        <p:nvSpPr>
          <p:cNvPr id="5" name="テキスト ボックス 4">
            <a:extLst>
              <a:ext uri="{FF2B5EF4-FFF2-40B4-BE49-F238E27FC236}">
                <a16:creationId xmlns:a16="http://schemas.microsoft.com/office/drawing/2014/main" id="{63E5747B-6D83-7A62-66A5-FF1602C87517}"/>
              </a:ext>
            </a:extLst>
          </p:cNvPr>
          <p:cNvSpPr txBox="1"/>
          <p:nvPr/>
        </p:nvSpPr>
        <p:spPr>
          <a:xfrm>
            <a:off x="6255557" y="476942"/>
            <a:ext cx="5309484" cy="338554"/>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さかな　　　　ひだりゆうい　　　　　　　　　かんが　　 かた</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B17FA0EC-F78B-2851-4A07-6D9834DC0B4A}"/>
              </a:ext>
            </a:extLst>
          </p:cNvPr>
          <p:cNvSpPr txBox="1"/>
          <p:nvPr/>
        </p:nvSpPr>
        <p:spPr>
          <a:xfrm>
            <a:off x="6255557" y="1344545"/>
            <a:ext cx="5309484" cy="338554"/>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あたま　　ひだり　　　　　　　　　　　　　　　　　も　　　　　つ</a:t>
            </a:r>
            <a:endParaRPr lang="en-US" altLang="ja-JP" sz="1600" dirty="0">
              <a:latin typeface="UD デジタル 教科書体 NK-R" panose="02020400000000000000" pitchFamily="18" charset="-128"/>
              <a:ea typeface="UD デジタル 教科書体 NK-R" panose="02020400000000000000" pitchFamily="18" charset="-128"/>
            </a:endParaRPr>
          </a:p>
        </p:txBody>
      </p:sp>
      <p:pic>
        <p:nvPicPr>
          <p:cNvPr id="3076" name="Picture 4" descr="給食のイラスト（箸）">
            <a:extLst>
              <a:ext uri="{FF2B5EF4-FFF2-40B4-BE49-F238E27FC236}">
                <a16:creationId xmlns:a16="http://schemas.microsoft.com/office/drawing/2014/main" id="{497FC909-E2E1-4F0C-2859-386A0C9A62D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2206" y="2883891"/>
            <a:ext cx="1347391" cy="26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71154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1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5879117" y="0"/>
            <a:ext cx="6467302" cy="6999316"/>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77005" y="-1"/>
            <a:ext cx="6467302" cy="687691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F731AE11-5BE3-4A18-93CA-3443DE528EA2}"/>
              </a:ext>
            </a:extLst>
          </p:cNvPr>
          <p:cNvSpPr txBox="1">
            <a:spLocks/>
          </p:cNvSpPr>
          <p:nvPr/>
        </p:nvSpPr>
        <p:spPr>
          <a:xfrm>
            <a:off x="1318547" y="380134"/>
            <a:ext cx="9144000" cy="992188"/>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800" dirty="0">
                <a:latin typeface="UD デジタル 教科書体 NK-B" panose="02020700000000000000" pitchFamily="18" charset="-128"/>
                <a:ea typeface="UD デジタル 教科書体 NK-B" panose="02020700000000000000" pitchFamily="18" charset="-128"/>
              </a:rPr>
              <a:t>食器の並べ方</a:t>
            </a:r>
          </a:p>
        </p:txBody>
      </p:sp>
      <p:sp>
        <p:nvSpPr>
          <p:cNvPr id="4" name="テキスト ボックス 3">
            <a:extLst>
              <a:ext uri="{FF2B5EF4-FFF2-40B4-BE49-F238E27FC236}">
                <a16:creationId xmlns:a16="http://schemas.microsoft.com/office/drawing/2014/main" id="{B43EA8CD-4DD2-7E94-CBA8-A301E4A8A116}"/>
              </a:ext>
            </a:extLst>
          </p:cNvPr>
          <p:cNvSpPr txBox="1"/>
          <p:nvPr/>
        </p:nvSpPr>
        <p:spPr>
          <a:xfrm>
            <a:off x="4124928" y="81194"/>
            <a:ext cx="4967366" cy="338554"/>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しょっ　　き　　　　　　　　　なら　　　　　　　 　かた　　　　　　　　　　</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7" name="楕円 6">
            <a:extLst>
              <a:ext uri="{FF2B5EF4-FFF2-40B4-BE49-F238E27FC236}">
                <a16:creationId xmlns:a16="http://schemas.microsoft.com/office/drawing/2014/main" id="{0805A695-426B-4F14-ADC6-6E636D6A27E3}"/>
              </a:ext>
            </a:extLst>
          </p:cNvPr>
          <p:cNvSpPr/>
          <p:nvPr/>
        </p:nvSpPr>
        <p:spPr>
          <a:xfrm>
            <a:off x="-820637" y="2286051"/>
            <a:ext cx="5279917" cy="5632535"/>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grpSp>
        <p:nvGrpSpPr>
          <p:cNvPr id="24" name="グループ化 23">
            <a:extLst>
              <a:ext uri="{FF2B5EF4-FFF2-40B4-BE49-F238E27FC236}">
                <a16:creationId xmlns:a16="http://schemas.microsoft.com/office/drawing/2014/main" id="{BFD33A8E-DADA-48F5-BC60-3A6516D5034A}"/>
              </a:ext>
            </a:extLst>
          </p:cNvPr>
          <p:cNvGrpSpPr/>
          <p:nvPr/>
        </p:nvGrpSpPr>
        <p:grpSpPr>
          <a:xfrm>
            <a:off x="302545" y="2613354"/>
            <a:ext cx="4156735" cy="4163452"/>
            <a:chOff x="455025" y="425909"/>
            <a:chExt cx="4156735" cy="4163452"/>
          </a:xfrm>
        </p:grpSpPr>
        <p:pic>
          <p:nvPicPr>
            <p:cNvPr id="10" name="図 9">
              <a:extLst>
                <a:ext uri="{FF2B5EF4-FFF2-40B4-BE49-F238E27FC236}">
                  <a16:creationId xmlns:a16="http://schemas.microsoft.com/office/drawing/2014/main" id="{22A6E795-DD90-494A-9ECD-6C72F6ECBCFD}"/>
                </a:ext>
              </a:extLst>
            </p:cNvPr>
            <p:cNvPicPr>
              <a:picLocks noChangeAspect="1"/>
            </p:cNvPicPr>
            <p:nvPr/>
          </p:nvPicPr>
          <p:blipFill>
            <a:blip r:embed="rId5">
              <a:clrChange>
                <a:clrFrom>
                  <a:srgbClr val="F4F4F4"/>
                </a:clrFrom>
                <a:clrTo>
                  <a:srgbClr val="F4F4F4">
                    <a:alpha val="0"/>
                  </a:srgbClr>
                </a:clrTo>
              </a:clrChange>
              <a:extLst>
                <a:ext uri="{BEBA8EAE-BF5A-486C-A8C5-ECC9F3942E4B}">
                  <a14:imgProps xmlns:a14="http://schemas.microsoft.com/office/drawing/2010/main">
                    <a14:imgLayer r:embed="rId6">
                      <a14:imgEffect>
                        <a14:backgroundRemoval t="5814" b="96318" l="8986" r="89862">
                          <a14:foregroundMark x1="9677" y1="6783" x2="12442" y2="13372"/>
                          <a14:foregroundMark x1="11751" y1="19380" x2="11751" y2="19380"/>
                          <a14:foregroundMark x1="14055" y1="27907" x2="14055" y2="27907"/>
                          <a14:foregroundMark x1="22581" y1="17054" x2="22581" y2="17054"/>
                          <a14:foregroundMark x1="32949" y1="20543" x2="32949" y2="20543"/>
                          <a14:foregroundMark x1="32949" y1="14535" x2="32949" y2="14535"/>
                          <a14:foregroundMark x1="25346" y1="26744" x2="25346" y2="26744"/>
                          <a14:foregroundMark x1="36636" y1="50000" x2="36636" y2="50000"/>
                          <a14:foregroundMark x1="52074" y1="53488" x2="52074" y2="53488"/>
                          <a14:foregroundMark x1="45161" y1="39729" x2="45161" y2="39729"/>
                          <a14:foregroundMark x1="47926" y1="44380" x2="67512" y2="52326"/>
                          <a14:foregroundMark x1="78571" y1="57558" x2="78341" y2="60078"/>
                          <a14:foregroundMark x1="61290" y1="70736" x2="68433" y2="80233"/>
                          <a14:foregroundMark x1="82488" y1="65891" x2="82488" y2="65891"/>
                          <a14:foregroundMark x1="81106" y1="65310" x2="81106" y2="65310"/>
                          <a14:foregroundMark x1="81336" y1="67054" x2="82488" y2="68992"/>
                          <a14:foregroundMark x1="55530" y1="5814" x2="61982" y2="6395"/>
                          <a14:foregroundMark x1="54839" y1="92829" x2="61982" y2="92248"/>
                          <a14:foregroundMark x1="81336" y1="92636" x2="85253" y2="92636"/>
                          <a14:foregroundMark x1="77880" y1="93217" x2="88249" y2="94767"/>
                          <a14:foregroundMark x1="88479" y1="94767" x2="83410" y2="95736"/>
                          <a14:foregroundMark x1="59447" y1="95736" x2="59447" y2="95736"/>
                          <a14:foregroundMark x1="83180" y1="96318" x2="83180" y2="96318"/>
                          <a14:foregroundMark x1="8986" y1="14922" x2="8986" y2="14922"/>
                        </a14:backgroundRemoval>
                      </a14:imgEffect>
                      <a14:imgEffect>
                        <a14:saturation sat="400000"/>
                      </a14:imgEffect>
                    </a14:imgLayer>
                  </a14:imgProps>
                </a:ext>
              </a:extLst>
            </a:blip>
            <a:stretch>
              <a:fillRect/>
            </a:stretch>
          </p:blipFill>
          <p:spPr>
            <a:xfrm flipH="1">
              <a:off x="671115" y="425909"/>
              <a:ext cx="3018592" cy="35889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タイトル 1">
              <a:extLst>
                <a:ext uri="{FF2B5EF4-FFF2-40B4-BE49-F238E27FC236}">
                  <a16:creationId xmlns:a16="http://schemas.microsoft.com/office/drawing/2014/main" id="{608DFCF1-04AB-4A3D-809B-EA8C0AAF8110}"/>
                </a:ext>
              </a:extLst>
            </p:cNvPr>
            <p:cNvSpPr txBox="1">
              <a:spLocks/>
            </p:cNvSpPr>
            <p:nvPr/>
          </p:nvSpPr>
          <p:spPr>
            <a:xfrm>
              <a:off x="455025" y="4164277"/>
              <a:ext cx="4156735" cy="4250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「左優位」という考え方　</a:t>
              </a:r>
            </a:p>
          </p:txBody>
        </p:sp>
      </p:grpSp>
      <p:sp>
        <p:nvSpPr>
          <p:cNvPr id="23" name="楕円 22">
            <a:extLst>
              <a:ext uri="{FF2B5EF4-FFF2-40B4-BE49-F238E27FC236}">
                <a16:creationId xmlns:a16="http://schemas.microsoft.com/office/drawing/2014/main" id="{0C76FBFB-50D1-4F08-9A41-D92320CC3138}"/>
              </a:ext>
            </a:extLst>
          </p:cNvPr>
          <p:cNvSpPr/>
          <p:nvPr/>
        </p:nvSpPr>
        <p:spPr>
          <a:xfrm>
            <a:off x="7974709" y="-854243"/>
            <a:ext cx="5279917" cy="5632535"/>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grpSp>
        <p:nvGrpSpPr>
          <p:cNvPr id="17" name="グループ化 16">
            <a:extLst>
              <a:ext uri="{FF2B5EF4-FFF2-40B4-BE49-F238E27FC236}">
                <a16:creationId xmlns:a16="http://schemas.microsoft.com/office/drawing/2014/main" id="{8753D895-66AF-4443-B95C-BC6F8B056157}"/>
              </a:ext>
            </a:extLst>
          </p:cNvPr>
          <p:cNvGrpSpPr/>
          <p:nvPr/>
        </p:nvGrpSpPr>
        <p:grpSpPr>
          <a:xfrm>
            <a:off x="8796678" y="397589"/>
            <a:ext cx="3242280" cy="3983457"/>
            <a:chOff x="9213229" y="1214730"/>
            <a:chExt cx="3047397" cy="3772681"/>
          </a:xfrm>
        </p:grpSpPr>
        <p:pic>
          <p:nvPicPr>
            <p:cNvPr id="11" name="図 10">
              <a:extLst>
                <a:ext uri="{FF2B5EF4-FFF2-40B4-BE49-F238E27FC236}">
                  <a16:creationId xmlns:a16="http://schemas.microsoft.com/office/drawing/2014/main" id="{1A7386ED-AB3F-4C8F-AE5E-7FE9E9BB76F6}"/>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544" b="96812" l="9739" r="89549">
                          <a14:foregroundMark x1="52732" y1="6544" x2="54869" y2="8725"/>
                          <a14:foregroundMark x1="69359" y1="92953" x2="69359" y2="92953"/>
                          <a14:foregroundMark x1="42755" y1="95973" x2="42755" y2="95973"/>
                          <a14:foregroundMark x1="69834" y1="67282" x2="69834" y2="67282"/>
                          <a14:foregroundMark x1="67933" y1="67282" x2="67933" y2="67282"/>
                          <a14:foregroundMark x1="71971" y1="66611" x2="71971" y2="67785"/>
                          <a14:foregroundMark x1="49169" y1="93792" x2="49169" y2="93792"/>
                          <a14:foregroundMark x1="69834" y1="96141" x2="69834" y2="96141"/>
                          <a14:foregroundMark x1="29216" y1="38255" x2="29216" y2="38255"/>
                          <a14:foregroundMark x1="34442" y1="43624" x2="34442" y2="43624"/>
                          <a14:foregroundMark x1="23515" y1="27181" x2="23515" y2="27181"/>
                          <a14:foregroundMark x1="23515" y1="27181" x2="23753" y2="29362"/>
                          <a14:foregroundMark x1="19240" y1="20302" x2="19715" y2="24329"/>
                          <a14:foregroundMark x1="14727" y1="11913" x2="16152" y2="16779"/>
                          <a14:foregroundMark x1="47031" y1="96812" x2="47031" y2="96812"/>
                        </a14:backgroundRemoval>
                      </a14:imgEffect>
                    </a14:imgLayer>
                  </a14:imgProps>
                </a:ext>
              </a:extLst>
            </a:blip>
            <a:srcRect l="11066" t="3372" r="10949"/>
            <a:stretch/>
          </p:blipFill>
          <p:spPr>
            <a:xfrm>
              <a:off x="9735724" y="1740684"/>
              <a:ext cx="1850907" cy="32467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タイトル 1">
              <a:extLst>
                <a:ext uri="{FF2B5EF4-FFF2-40B4-BE49-F238E27FC236}">
                  <a16:creationId xmlns:a16="http://schemas.microsoft.com/office/drawing/2014/main" id="{A6D1CB21-8D5F-4D4D-A01C-AB136F6428F1}"/>
                </a:ext>
              </a:extLst>
            </p:cNvPr>
            <p:cNvSpPr txBox="1">
              <a:spLocks/>
            </p:cNvSpPr>
            <p:nvPr/>
          </p:nvSpPr>
          <p:spPr>
            <a:xfrm>
              <a:off x="9213229" y="1214730"/>
              <a:ext cx="3047397" cy="5094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武士の右利き文化　</a:t>
              </a:r>
            </a:p>
          </p:txBody>
        </p:sp>
      </p:grpSp>
      <p:grpSp>
        <p:nvGrpSpPr>
          <p:cNvPr id="2" name="グループ化 1">
            <a:extLst>
              <a:ext uri="{FF2B5EF4-FFF2-40B4-BE49-F238E27FC236}">
                <a16:creationId xmlns:a16="http://schemas.microsoft.com/office/drawing/2014/main" id="{DAB92405-C890-9321-483C-912954AA7DEF}"/>
              </a:ext>
            </a:extLst>
          </p:cNvPr>
          <p:cNvGrpSpPr/>
          <p:nvPr/>
        </p:nvGrpSpPr>
        <p:grpSpPr>
          <a:xfrm>
            <a:off x="3620509" y="896228"/>
            <a:ext cx="5229612" cy="4327580"/>
            <a:chOff x="2506842" y="381659"/>
            <a:chExt cx="7048873" cy="6103402"/>
          </a:xfrm>
        </p:grpSpPr>
        <p:pic>
          <p:nvPicPr>
            <p:cNvPr id="9" name="Picture 2" descr="ご飯のイラスト">
              <a:extLst>
                <a:ext uri="{FF2B5EF4-FFF2-40B4-BE49-F238E27FC236}">
                  <a16:creationId xmlns:a16="http://schemas.microsoft.com/office/drawing/2014/main" id="{B000ED0B-9C38-A226-F5E6-2317C9E924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6842" y="3780532"/>
              <a:ext cx="2419341" cy="2201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味噌汁のイラスト">
              <a:extLst>
                <a:ext uri="{FF2B5EF4-FFF2-40B4-BE49-F238E27FC236}">
                  <a16:creationId xmlns:a16="http://schemas.microsoft.com/office/drawing/2014/main" id="{6C127A4C-D70F-81CC-345B-A64432EC22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3863" y="3851145"/>
              <a:ext cx="2331852" cy="23027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ほうれん草のおひたしのイラスト">
              <a:extLst>
                <a:ext uri="{FF2B5EF4-FFF2-40B4-BE49-F238E27FC236}">
                  <a16:creationId xmlns:a16="http://schemas.microsoft.com/office/drawing/2014/main" id="{938310A9-EA8D-7085-AC21-3B80553B5B8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84549" y="3068455"/>
              <a:ext cx="1880424" cy="179580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野菜の煮物のイラスト">
              <a:extLst>
                <a:ext uri="{FF2B5EF4-FFF2-40B4-BE49-F238E27FC236}">
                  <a16:creationId xmlns:a16="http://schemas.microsoft.com/office/drawing/2014/main" id="{96031A9D-105A-B0F6-2CB6-73D27EC4114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22028" y="1423335"/>
              <a:ext cx="2095218" cy="18542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焼き鮭のイラスト">
              <a:extLst>
                <a:ext uri="{FF2B5EF4-FFF2-40B4-BE49-F238E27FC236}">
                  <a16:creationId xmlns:a16="http://schemas.microsoft.com/office/drawing/2014/main" id="{88E0C13D-BDB9-35D4-1112-4A06BA7E4DF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22287" y="381659"/>
              <a:ext cx="38100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給食のイラスト（箸）">
              <a:extLst>
                <a:ext uri="{FF2B5EF4-FFF2-40B4-BE49-F238E27FC236}">
                  <a16:creationId xmlns:a16="http://schemas.microsoft.com/office/drawing/2014/main" id="{98BF149A-D15A-29B8-D312-19FCB771F42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17245" y="5924724"/>
              <a:ext cx="2892903" cy="56033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テキスト ボックス 5">
            <a:extLst>
              <a:ext uri="{FF2B5EF4-FFF2-40B4-BE49-F238E27FC236}">
                <a16:creationId xmlns:a16="http://schemas.microsoft.com/office/drawing/2014/main" id="{3A9CD9E1-A4DC-045A-B074-03315AD1F505}"/>
              </a:ext>
            </a:extLst>
          </p:cNvPr>
          <p:cNvSpPr txBox="1"/>
          <p:nvPr/>
        </p:nvSpPr>
        <p:spPr>
          <a:xfrm>
            <a:off x="8850121" y="169779"/>
            <a:ext cx="5309484" cy="338554"/>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ぶ 　し　　　　　みぎ き　　 　ぶん か</a:t>
            </a:r>
            <a:r>
              <a:rPr kumimoji="1" lang="ja-JP" altLang="en-US" sz="1600" dirty="0">
                <a:latin typeface="UD デジタル 教科書体 NK-R" panose="02020400000000000000" pitchFamily="18" charset="-128"/>
                <a:ea typeface="UD デジタル 教科書体 NK-R" panose="02020400000000000000" pitchFamily="18" charset="-128"/>
              </a:rPr>
              <a:t> </a:t>
            </a:r>
          </a:p>
        </p:txBody>
      </p:sp>
      <p:sp>
        <p:nvSpPr>
          <p:cNvPr id="5" name="テキスト ボックス 4">
            <a:extLst>
              <a:ext uri="{FF2B5EF4-FFF2-40B4-BE49-F238E27FC236}">
                <a16:creationId xmlns:a16="http://schemas.microsoft.com/office/drawing/2014/main" id="{35AF3D4E-2B3D-8CA6-2DAC-6ADD87B7DED4}"/>
              </a:ext>
            </a:extLst>
          </p:cNvPr>
          <p:cNvSpPr txBox="1"/>
          <p:nvPr/>
        </p:nvSpPr>
        <p:spPr>
          <a:xfrm>
            <a:off x="492230" y="6120487"/>
            <a:ext cx="5309484" cy="338554"/>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ひだりゆうい　　　　　　　　　　かんが　 かた </a:t>
            </a:r>
          </a:p>
        </p:txBody>
      </p:sp>
      <p:pic>
        <p:nvPicPr>
          <p:cNvPr id="8" name="食器８">
            <a:hlinkClick r:id="" action="ppaction://media"/>
            <a:extLst>
              <a:ext uri="{FF2B5EF4-FFF2-40B4-BE49-F238E27FC236}">
                <a16:creationId xmlns:a16="http://schemas.microsoft.com/office/drawing/2014/main" id="{E591CF2E-6105-0B73-4C74-7CFE7302280A}"/>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0555034" y="6071809"/>
            <a:ext cx="487363" cy="487363"/>
          </a:xfrm>
          <a:prstGeom prst="rect">
            <a:avLst/>
          </a:prstGeom>
        </p:spPr>
      </p:pic>
    </p:spTree>
    <p:extLst>
      <p:ext uri="{BB962C8B-B14F-4D97-AF65-F5344CB8AC3E}">
        <p14:creationId xmlns:p14="http://schemas.microsoft.com/office/powerpoint/2010/main" val="66292732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53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2537</TotalTime>
  <Words>879</Words>
  <Application>Microsoft Office PowerPoint</Application>
  <PresentationFormat>ワイド画面</PresentationFormat>
  <Paragraphs>95</Paragraphs>
  <Slides>8</Slides>
  <Notes>8</Notes>
  <HiddenSlides>0</HiddenSlides>
  <MMClips>10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UD デジタル 教科書体 NK-B</vt:lpstr>
      <vt:lpstr>UD デジタル 教科書体 NK-R</vt:lpstr>
      <vt:lpstr>UD デジタル 教科書体 NP-B</vt:lpstr>
      <vt:lpstr>游ゴシック</vt:lpstr>
      <vt:lpstr>游ゴシック Light</vt:lpstr>
      <vt:lpstr>Arial</vt:lpstr>
      <vt:lpstr>Office テーマ</vt:lpstr>
      <vt:lpstr>PowerPoint プレゼンテーション</vt:lpstr>
      <vt:lpstr>PowerPoint プレゼンテーション</vt:lpstr>
      <vt:lpstr>～魚料理の置き方～</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はいぜんの仕方</dc:title>
  <dc:creator>桑島 祐美</dc:creator>
  <cp:lastModifiedBy>guest-01</cp:lastModifiedBy>
  <cp:revision>132</cp:revision>
  <cp:lastPrinted>2023-10-25T06:05:11Z</cp:lastPrinted>
  <dcterms:created xsi:type="dcterms:W3CDTF">2023-08-25T01:39:49Z</dcterms:created>
  <dcterms:modified xsi:type="dcterms:W3CDTF">2025-10-21T06:44:16Z</dcterms:modified>
</cp:coreProperties>
</file>